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66" r:id="rId4"/>
    <p:sldId id="267" r:id="rId5"/>
    <p:sldId id="265" r:id="rId6"/>
    <p:sldId id="260" r:id="rId7"/>
    <p:sldId id="268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5"/>
  </p:normalViewPr>
  <p:slideViewPr>
    <p:cSldViewPr>
      <p:cViewPr varScale="1">
        <p:scale>
          <a:sx n="94" d="100"/>
          <a:sy n="94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6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8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4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7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3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6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8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4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7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5B6F-BD5C-460F-B5AB-DF2CF56FD87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73E1-339E-4E54-94B4-D52346138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sk-SK" dirty="0">
                <a:solidFill>
                  <a:srgbClr val="000066"/>
                </a:solidFill>
                <a:latin typeface="Fibra One Alt Heavy" panose="00000A00000000000000" pitchFamily="50" charset="-18"/>
              </a:rPr>
              <a:t>Zázrak -</a:t>
            </a:r>
            <a:br>
              <a:rPr lang="sk-SK" dirty="0">
                <a:solidFill>
                  <a:srgbClr val="000066"/>
                </a:solidFill>
                <a:latin typeface="Fibra One Alt Heavy" panose="00000A00000000000000" pitchFamily="50" charset="-18"/>
              </a:rPr>
            </a:br>
            <a:r>
              <a:rPr lang="sk-SK" dirty="0">
                <a:solidFill>
                  <a:srgbClr val="000066"/>
                </a:solidFill>
                <a:latin typeface="Fibra One Alt Heavy" panose="00000A00000000000000" pitchFamily="50" charset="-18"/>
              </a:rPr>
              <a:t>po vode sa dá chodiť!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7503" y="6381328"/>
            <a:ext cx="8861245" cy="565523"/>
          </a:xfrm>
        </p:spPr>
        <p:txBody>
          <a:bodyPr/>
          <a:lstStyle/>
          <a:p>
            <a:pPr marL="0" indent="0">
              <a:buNone/>
            </a:pPr>
            <a:r>
              <a:rPr lang="sk-SK" sz="1800" dirty="0" err="1">
                <a:latin typeface="Fibra One Alt" panose="00000500000000000000" pitchFamily="50" charset="-18"/>
              </a:rPr>
              <a:t>ExpEdícia</a:t>
            </a:r>
            <a:r>
              <a:rPr lang="sk-SK" sz="1800" dirty="0">
                <a:latin typeface="Fibra One Alt" panose="00000500000000000000" pitchFamily="50" charset="-18"/>
              </a:rPr>
              <a:t> skús, skúmaj, spoznaj			                          	© Indícia </a:t>
            </a:r>
            <a:r>
              <a:rPr lang="sk-SK" sz="1800" dirty="0" err="1">
                <a:latin typeface="Fibra One Alt" panose="00000500000000000000" pitchFamily="50" charset="-18"/>
              </a:rPr>
              <a:t>n.o</a:t>
            </a:r>
            <a:r>
              <a:rPr lang="sk-SK" sz="1800" dirty="0">
                <a:latin typeface="Fibra One Alt" panose="00000500000000000000" pitchFamily="50" charset="-18"/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065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535811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779912" y="58772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>
                <a:latin typeface="Fibra One Alt" panose="00000500000000000000" pitchFamily="50" charset="-18"/>
              </a:rPr>
              <a:t>Vodomerka</a:t>
            </a:r>
            <a:r>
              <a:rPr lang="sk-SK" sz="3600" b="1" dirty="0">
                <a:latin typeface="Fibra One Alt" panose="00000500000000000000" pitchFamily="50" charset="-18"/>
              </a:rPr>
              <a:t> štíhla</a:t>
            </a:r>
          </a:p>
        </p:txBody>
      </p:sp>
    </p:spTree>
    <p:extLst>
      <p:ext uri="{BB962C8B-B14F-4D97-AF65-F5344CB8AC3E}">
        <p14:creationId xmlns:p14="http://schemas.microsoft.com/office/powerpoint/2010/main" val="173364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32847" cy="5256584"/>
          </a:xfrm>
        </p:spPr>
      </p:pic>
      <p:sp>
        <p:nvSpPr>
          <p:cNvPr id="5" name="BlokTextu 4"/>
          <p:cNvSpPr txBox="1"/>
          <p:nvPr/>
        </p:nvSpPr>
        <p:spPr>
          <a:xfrm>
            <a:off x="4298969" y="5805264"/>
            <a:ext cx="401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latin typeface="Fibra One Alt" panose="00000500000000000000" pitchFamily="50" charset="-18"/>
              </a:rPr>
              <a:t>Vodniak vysoký</a:t>
            </a:r>
          </a:p>
        </p:txBody>
      </p:sp>
    </p:spTree>
    <p:extLst>
      <p:ext uri="{BB962C8B-B14F-4D97-AF65-F5344CB8AC3E}">
        <p14:creationId xmlns:p14="http://schemas.microsoft.com/office/powerpoint/2010/main" val="324320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54893" cy="5472608"/>
          </a:xfrm>
        </p:spPr>
      </p:pic>
      <p:sp>
        <p:nvSpPr>
          <p:cNvPr id="5" name="BlokTextu 4"/>
          <p:cNvSpPr txBox="1"/>
          <p:nvPr/>
        </p:nvSpPr>
        <p:spPr>
          <a:xfrm>
            <a:off x="4492160" y="5733256"/>
            <a:ext cx="404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latin typeface="Fibra One Alt" panose="00000500000000000000" pitchFamily="50" charset="-18"/>
              </a:rPr>
              <a:t>Šťuka obyčajná</a:t>
            </a:r>
          </a:p>
        </p:txBody>
      </p:sp>
    </p:spTree>
    <p:extLst>
      <p:ext uri="{BB962C8B-B14F-4D97-AF65-F5344CB8AC3E}">
        <p14:creationId xmlns:p14="http://schemas.microsoft.com/office/powerpoint/2010/main" val="345242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34184" cy="547260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03848" y="5832272"/>
            <a:ext cx="5447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latin typeface="Fibra One Alt" panose="00000500000000000000" pitchFamily="50" charset="-18"/>
              </a:rPr>
              <a:t>Korčuliarka obyčajná</a:t>
            </a:r>
          </a:p>
        </p:txBody>
      </p:sp>
    </p:spTree>
    <p:extLst>
      <p:ext uri="{BB962C8B-B14F-4D97-AF65-F5344CB8AC3E}">
        <p14:creationId xmlns:p14="http://schemas.microsoft.com/office/powerpoint/2010/main" val="18415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79102" cy="54006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699792" y="5877272"/>
            <a:ext cx="606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>
                <a:latin typeface="Fibra One Alt" panose="00000500000000000000" pitchFamily="50" charset="-18"/>
              </a:rPr>
              <a:t>Chrbtoplávka</a:t>
            </a:r>
            <a:r>
              <a:rPr lang="sk-SK" sz="3600" b="1" dirty="0">
                <a:latin typeface="Fibra One Alt" panose="00000500000000000000" pitchFamily="50" charset="-18"/>
              </a:rPr>
              <a:t> obyčajná</a:t>
            </a:r>
          </a:p>
        </p:txBody>
      </p:sp>
    </p:spTree>
    <p:extLst>
      <p:ext uri="{BB962C8B-B14F-4D97-AF65-F5344CB8AC3E}">
        <p14:creationId xmlns:p14="http://schemas.microsoft.com/office/powerpoint/2010/main" val="86809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2840"/>
            <a:ext cx="7992888" cy="557443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802205" y="5892088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latin typeface="Fibra One Alt" panose="00000500000000000000" pitchFamily="50" charset="-18"/>
              </a:rPr>
              <a:t>Rak riečny</a:t>
            </a:r>
          </a:p>
        </p:txBody>
      </p:sp>
    </p:spTree>
    <p:extLst>
      <p:ext uri="{BB962C8B-B14F-4D97-AF65-F5344CB8AC3E}">
        <p14:creationId xmlns:p14="http://schemas.microsoft.com/office/powerpoint/2010/main" val="417253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5389240"/>
            <a:ext cx="822960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900" b="1" dirty="0"/>
              <a:t>Zdroje k obrázkom – Zázrak po vode sa dá chodiť</a:t>
            </a:r>
          </a:p>
          <a:p>
            <a:pPr marL="0" indent="0">
              <a:buNone/>
            </a:pPr>
            <a:r>
              <a:rPr lang="sk-SK" sz="900" dirty="0" err="1"/>
              <a:t>Vodomerka</a:t>
            </a:r>
            <a:r>
              <a:rPr lang="sk-SK" sz="900" dirty="0"/>
              <a:t> štíhla -https://upload.wikimedia.org/wikipedia/commons/0/01/HydrometraStagnorum.jpg Autor Christian Fischer</a:t>
            </a:r>
          </a:p>
          <a:p>
            <a:pPr marL="0" indent="0">
              <a:buNone/>
            </a:pPr>
            <a:r>
              <a:rPr lang="sk-SK" sz="900" dirty="0"/>
              <a:t>Korčuliarka obyčajná - https://commons.wikimedia.org/wiki/File:Water_strider_Gerris_lacustris.jpg Autor Richard </a:t>
            </a:r>
            <a:r>
              <a:rPr lang="sk-SK" sz="900" dirty="0" err="1"/>
              <a:t>Bartz</a:t>
            </a:r>
            <a:endParaRPr lang="sk-SK" sz="900" dirty="0"/>
          </a:p>
          <a:p>
            <a:pPr marL="0" indent="0">
              <a:buNone/>
            </a:pPr>
            <a:r>
              <a:rPr lang="sk-SK" sz="900" dirty="0"/>
              <a:t>Rak riečny - https://commons.wikimedia.org/wiki/File:Rak_ricni.JPG – autorka Markéta </a:t>
            </a:r>
            <a:r>
              <a:rPr lang="sk-SK" sz="900" dirty="0" err="1"/>
              <a:t>Vytisková</a:t>
            </a:r>
            <a:r>
              <a:rPr lang="sk-SK" sz="900" dirty="0"/>
              <a:t> </a:t>
            </a:r>
          </a:p>
          <a:p>
            <a:pPr marL="0" indent="0">
              <a:buNone/>
            </a:pPr>
            <a:r>
              <a:rPr lang="sk-SK" sz="900" dirty="0" err="1"/>
              <a:t>Chrbtoplávka</a:t>
            </a:r>
            <a:r>
              <a:rPr lang="sk-SK" sz="900" dirty="0"/>
              <a:t> - https://commons.wikimedia.org/wiki/File:Notonecta_glauca_Germany.jpg Autor </a:t>
            </a:r>
            <a:r>
              <a:rPr lang="sk-SK" sz="900" dirty="0" err="1"/>
              <a:t>Regani</a:t>
            </a:r>
            <a:endParaRPr lang="sk-SK" sz="900" dirty="0"/>
          </a:p>
          <a:p>
            <a:pPr marL="0" indent="0">
              <a:buNone/>
            </a:pPr>
            <a:r>
              <a:rPr lang="sk-SK" sz="900" dirty="0"/>
              <a:t>Vodniak obyčajný - https://commons.wikimedia.org/wiki/File:Lymnaea_stagnalis.jpg Autor </a:t>
            </a:r>
            <a:r>
              <a:rPr lang="sk-SK" sz="900" dirty="0" err="1"/>
              <a:t>Kk</a:t>
            </a:r>
            <a:endParaRPr lang="sk-SK" sz="900" dirty="0"/>
          </a:p>
          <a:p>
            <a:pPr marL="0" indent="0">
              <a:buNone/>
            </a:pPr>
            <a:r>
              <a:rPr lang="sk-SK" sz="900" dirty="0"/>
              <a:t>Šťuka obyčajná - https://upload.wikimedia.org/wikipedia/commons/9/93/Esox_lucius_ZOO_1.jpg autor </a:t>
            </a:r>
            <a:r>
              <a:rPr lang="sk-SK" sz="900" dirty="0" err="1"/>
              <a:t>Jik</a:t>
            </a:r>
            <a:r>
              <a:rPr lang="sk-SK" sz="900" dirty="0"/>
              <a:t> </a:t>
            </a:r>
            <a:r>
              <a:rPr lang="sk-SK" sz="900" dirty="0" err="1"/>
              <a:t>Jik</a:t>
            </a:r>
            <a:endParaRPr lang="sk-SK" sz="900" dirty="0"/>
          </a:p>
          <a:p>
            <a:pPr marL="0" indent="0">
              <a:buNone/>
            </a:pP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1660796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178</Words>
  <Application>Microsoft Macintosh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Fibra One Alt</vt:lpstr>
      <vt:lpstr>Fibra One Alt Heavy</vt:lpstr>
      <vt:lpstr>Motív Office</vt:lpstr>
      <vt:lpstr>Zázrak - po vode sa dá chodiť!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Daphne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majú spoločné nasledovné obrázky a ukážky</dc:title>
  <dc:creator>RL</dc:creator>
  <cp:lastModifiedBy>Lucia Borovská</cp:lastModifiedBy>
  <cp:revision>23</cp:revision>
  <dcterms:created xsi:type="dcterms:W3CDTF">2017-01-13T07:55:59Z</dcterms:created>
  <dcterms:modified xsi:type="dcterms:W3CDTF">2019-03-21T16:03:34Z</dcterms:modified>
</cp:coreProperties>
</file>