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793" r:id="rId1"/>
  </p:sldMasterIdLst>
  <p:notesMasterIdLst>
    <p:notesMasterId r:id="rId28"/>
  </p:notesMasterIdLst>
  <p:sldIdLst>
    <p:sldId id="291" r:id="rId2"/>
    <p:sldId id="292" r:id="rId3"/>
    <p:sldId id="293" r:id="rId4"/>
    <p:sldId id="323" r:id="rId5"/>
    <p:sldId id="319" r:id="rId6"/>
    <p:sldId id="322" r:id="rId7"/>
    <p:sldId id="296" r:id="rId8"/>
    <p:sldId id="324" r:id="rId9"/>
    <p:sldId id="327" r:id="rId10"/>
    <p:sldId id="297" r:id="rId11"/>
    <p:sldId id="298" r:id="rId12"/>
    <p:sldId id="320" r:id="rId13"/>
    <p:sldId id="302" r:id="rId14"/>
    <p:sldId id="304" r:id="rId15"/>
    <p:sldId id="303" r:id="rId16"/>
    <p:sldId id="305" r:id="rId17"/>
    <p:sldId id="306" r:id="rId18"/>
    <p:sldId id="307" r:id="rId19"/>
    <p:sldId id="325" r:id="rId20"/>
    <p:sldId id="308" r:id="rId21"/>
    <p:sldId id="309" r:id="rId22"/>
    <p:sldId id="310" r:id="rId23"/>
    <p:sldId id="311" r:id="rId24"/>
    <p:sldId id="326" r:id="rId25"/>
    <p:sldId id="313" r:id="rId26"/>
    <p:sldId id="314" r:id="rId27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29"/>
      <p:bold r:id="rId30"/>
      <p:italic r:id="rId31"/>
      <p:boldItalic r:id="rId32"/>
    </p:embeddedFont>
    <p:embeddedFont>
      <p:font typeface="Calibri Light" panose="020F0302020204030204" pitchFamily="34" charset="0"/>
      <p:regular r:id="rId33"/>
      <p:italic r:id="rId34"/>
    </p:embeddedFont>
    <p:embeddedFont>
      <p:font typeface="Nunito ExtraBold" pitchFamily="2" charset="0"/>
      <p:bold r:id="rId35"/>
      <p:boldItalic r:id="rId36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rušecký Roman" initials="HR" lastIdx="10" clrIdx="0">
    <p:extLst>
      <p:ext uri="{19B8F6BF-5375-455C-9EA6-DF929625EA0E}">
        <p15:presenceInfo xmlns:p15="http://schemas.microsoft.com/office/powerpoint/2012/main" userId="Hrušecký Roman" providerId="None"/>
      </p:ext>
    </p:extLst>
  </p:cmAuthor>
  <p:cmAuthor id="2" name="Hrušecká Andrea" initials="HA" lastIdx="7" clrIdx="1">
    <p:extLst>
      <p:ext uri="{19B8F6BF-5375-455C-9EA6-DF929625EA0E}">
        <p15:presenceInfo xmlns:p15="http://schemas.microsoft.com/office/powerpoint/2012/main" userId="Hrušecká Andre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472C4"/>
    <a:srgbClr val="70AD47"/>
    <a:srgbClr val="5F9161"/>
    <a:srgbClr val="F2E8D8"/>
    <a:srgbClr val="236432"/>
    <a:srgbClr val="63935A"/>
    <a:srgbClr val="F3F3D8"/>
    <a:srgbClr val="B5CE8D"/>
    <a:srgbClr val="2A83CB"/>
    <a:srgbClr val="FFA3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419" autoAdjust="0"/>
    <p:restoredTop sz="96374" autoAdjust="0"/>
  </p:normalViewPr>
  <p:slideViewPr>
    <p:cSldViewPr snapToGrid="0">
      <p:cViewPr varScale="1">
        <p:scale>
          <a:sx n="104" d="100"/>
          <a:sy n="104" d="100"/>
        </p:scale>
        <p:origin x="878" y="8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font" Target="fonts/font6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37" Type="http://schemas.openxmlformats.org/officeDocument/2006/relationships/commentAuthors" Target="commentAuthors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36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2.fntdata"/><Relationship Id="rId35" Type="http://schemas.openxmlformats.org/officeDocument/2006/relationships/font" Target="fonts/font7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5.fntdata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hlavičky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3" name="Zástupný symbol dátum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EA5AC2-72DF-47B3-BADC-9143A7E904F4}" type="datetimeFigureOut">
              <a:rPr lang="sk-SK" smtClean="0"/>
              <a:t>7. 2. 2022</a:t>
            </a:fld>
            <a:endParaRPr lang="sk-SK"/>
          </a:p>
        </p:txBody>
      </p:sp>
      <p:sp>
        <p:nvSpPr>
          <p:cNvPr id="4" name="Zástupný symbol obrazu snímky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k-SK"/>
          </a:p>
        </p:txBody>
      </p:sp>
      <p:sp>
        <p:nvSpPr>
          <p:cNvPr id="5" name="Zástupný symbol poznámo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k-SK"/>
              <a:t>Upravte štýl predlohy textu.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0ED869-4CE5-4B1D-A40B-B446F6C814AA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41955000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0ED869-4CE5-4B1D-A40B-B446F6C814AA}" type="slidenum">
              <a:rPr lang="sk-SK" smtClean="0"/>
              <a:t>1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9691568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sk-SK"/>
              <a:t>Kliknutím upravte štýl predlohy nadpisu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k-SK"/>
              <a:t>Kliknutím upravte štýl predlohy podnadpisu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29682886"/>
      </p:ext>
    </p:extLst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z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/>
              <a:t>Kliknutím upravte štýl predlohy nadpisu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5292106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Z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sk-SK"/>
              <a:t>Kliknutím upravte štýl predlohy nadpisu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4416171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50" y="169184"/>
            <a:ext cx="7677849" cy="541110"/>
          </a:xfrm>
          <a:prstGeom prst="roundRect">
            <a:avLst/>
          </a:prstGeom>
          <a:solidFill>
            <a:srgbClr val="5F9161"/>
          </a:solidFill>
          <a:ln>
            <a:noFill/>
            <a:round/>
          </a:ln>
          <a:effectLst/>
        </p:spPr>
        <p:txBody>
          <a:bodyPr anchor="b">
            <a:normAutofit/>
          </a:bodyPr>
          <a:lstStyle>
            <a:lvl1pPr marL="0" indent="0" algn="l">
              <a:defRPr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sk-SK" dirty="0"/>
              <a:t>Kliknutím upravte štýl predlohy nadpisu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77055" y="6481240"/>
            <a:ext cx="447040" cy="365125"/>
          </a:xfrm>
        </p:spPr>
        <p:txBody>
          <a:bodyPr/>
          <a:lstStyle>
            <a:lvl1pPr algn="ctr">
              <a:defRPr b="1">
                <a:solidFill>
                  <a:srgbClr val="236432"/>
                </a:solidFill>
                <a:latin typeface="Nunito ExtraBold" pitchFamily="2" charset="-18"/>
              </a:defRPr>
            </a:lvl1pPr>
          </a:lstStyle>
          <a:p>
            <a:fld id="{9B7A4E1B-E5CF-4D46-A6A6-C0CA9274309B}" type="slidenum">
              <a:rPr lang="en-GB" smtClean="0"/>
              <a:pPr/>
              <a:t>‹#›</a:t>
            </a:fld>
            <a:endParaRPr lang="en-GB" dirty="0">
              <a:latin typeface="Nunito ExtraBold" pitchFamily="2" charset="-18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4C4F0EA-D332-48C5-B773-72DE56369AED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15636" y="1080655"/>
            <a:ext cx="8370917" cy="5270269"/>
          </a:xfrm>
          <a:prstGeom prst="rect">
            <a:avLst/>
          </a:prstGeom>
          <a:solidFill>
            <a:srgbClr val="F2E8D8"/>
          </a:solidFill>
          <a:ln w="254000" cap="rnd">
            <a:solidFill>
              <a:srgbClr val="F2E8D8"/>
            </a:solidFill>
          </a:ln>
        </p:spPr>
        <p:txBody>
          <a:bodyPr>
            <a:normAutofit/>
          </a:bodyPr>
          <a:lstStyle>
            <a:lvl1pPr>
              <a:lnSpc>
                <a:spcPct val="100000"/>
              </a:lnSpc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lnSpc>
                <a:spcPct val="100000"/>
              </a:lnSpc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lnSpc>
                <a:spcPct val="100000"/>
              </a:lnSpc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sk-SK" dirty="0"/>
              <a:t>Kliknite sem a upravte štýly predlohy textu</a:t>
            </a:r>
          </a:p>
          <a:p>
            <a:pPr lvl="1"/>
            <a:r>
              <a:rPr lang="sk-SK" dirty="0"/>
              <a:t>Druhá úroveň</a:t>
            </a:r>
          </a:p>
          <a:p>
            <a:pPr lvl="2"/>
            <a:r>
              <a:rPr lang="sk-SK" dirty="0"/>
              <a:t>Tretia úroveň</a:t>
            </a:r>
          </a:p>
          <a:p>
            <a:pPr lvl="3"/>
            <a:r>
              <a:rPr lang="sk-SK" dirty="0"/>
              <a:t>Štvrtá úroveň</a:t>
            </a:r>
          </a:p>
          <a:p>
            <a:pPr lvl="4"/>
            <a:r>
              <a:rPr lang="sk-SK" dirty="0"/>
              <a:t>Piata úroveň</a:t>
            </a:r>
            <a:endParaRPr lang="en-US" dirty="0"/>
          </a:p>
        </p:txBody>
      </p:sp>
      <p:sp>
        <p:nvSpPr>
          <p:cNvPr id="3" name="Obdĺžnik: zaoblené rohy 2">
            <a:extLst>
              <a:ext uri="{FF2B5EF4-FFF2-40B4-BE49-F238E27FC236}">
                <a16:creationId xmlns:a16="http://schemas.microsoft.com/office/drawing/2014/main" id="{E28B79E1-7099-4810-9C5F-8134A586FE5A}"/>
              </a:ext>
            </a:extLst>
          </p:cNvPr>
          <p:cNvSpPr/>
          <p:nvPr userDrawn="1"/>
        </p:nvSpPr>
        <p:spPr>
          <a:xfrm>
            <a:off x="6525491" y="169184"/>
            <a:ext cx="2377446" cy="541110"/>
          </a:xfrm>
          <a:prstGeom prst="roundRect">
            <a:avLst/>
          </a:prstGeom>
          <a:solidFill>
            <a:srgbClr val="5F91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pic>
        <p:nvPicPr>
          <p:cNvPr id="4" name="Obrázok 3">
            <a:extLst>
              <a:ext uri="{FF2B5EF4-FFF2-40B4-BE49-F238E27FC236}">
                <a16:creationId xmlns:a16="http://schemas.microsoft.com/office/drawing/2014/main" id="{9A65CC3D-66C7-4B03-9AFC-FAB3810ECBC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963599" y="72423"/>
            <a:ext cx="939338" cy="629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5122487"/>
      </p:ext>
    </p:extLst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50" y="169184"/>
            <a:ext cx="8629650" cy="541110"/>
          </a:xfrm>
          <a:ln>
            <a:noFill/>
          </a:ln>
        </p:spPr>
        <p:txBody>
          <a:bodyPr anchor="b">
            <a:normAutofit/>
          </a:bodyPr>
          <a:lstStyle>
            <a:lvl1pPr marL="0" indent="0" algn="l">
              <a:defRPr sz="2400" b="1">
                <a:solidFill>
                  <a:schemeClr val="bg1"/>
                </a:solidFill>
              </a:defRPr>
            </a:lvl1pPr>
          </a:lstStyle>
          <a:p>
            <a:r>
              <a:rPr lang="sk-SK"/>
              <a:t>Kliknutím upravte štýl predlohy nadpisu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50" y="955220"/>
            <a:ext cx="8629650" cy="5517855"/>
          </a:xfrm>
        </p:spPr>
        <p:txBody>
          <a:bodyPr/>
          <a:lstStyle/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85750" y="6481240"/>
            <a:ext cx="447040" cy="365125"/>
          </a:xfrm>
        </p:spPr>
        <p:txBody>
          <a:bodyPr/>
          <a:lstStyle/>
          <a:p>
            <a:fld id="{9B7A4E1B-E5CF-4D46-A6A6-C0CA9274309B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71747224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Hlavička sek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sk-SK"/>
              <a:t>Kliknutím upravte štýl predlohy nadpisu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65269773"/>
      </p:ext>
    </p:extLst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/>
              <a:t>Kliknutím upravte štýl predlohy nadpisu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08143083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sk-SK"/>
              <a:t>Kliknutím upravte štýl predlohy nadpisu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12433361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en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/>
              <a:t>Kliknutím upravte štýl predlohy nadpisu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75111623"/>
      </p:ext>
    </p:extLst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05707948"/>
      </p:ext>
    </p:extLst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k-SK"/>
              <a:t>Kliknutím upravte štýl predlohy nadpisu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8023827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ok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k-SK"/>
              <a:t>Kliknutím upravte štýl predlohy nadpisu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sk-SK"/>
              <a:t>Kliknutím na ikonu pridáte obrázok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74442386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4873" y="365127"/>
            <a:ext cx="8285018" cy="697056"/>
          </a:xfrm>
          <a:prstGeom prst="rect">
            <a:avLst/>
          </a:prstGeom>
          <a:solidFill>
            <a:srgbClr val="63935A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k-SK"/>
              <a:t>Kliknutím upravte štýl predlohy nadpisu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4873" y="1237673"/>
            <a:ext cx="8285018" cy="5118678"/>
          </a:xfrm>
          <a:prstGeom prst="rect">
            <a:avLst/>
          </a:prstGeom>
          <a:solidFill>
            <a:srgbClr val="F3F3D8"/>
          </a:solidFill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7A4E1B-E5CF-4D46-A6A6-C0CA9274309B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0111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4" r:id="rId1"/>
    <p:sldLayoutId id="2147483795" r:id="rId2"/>
    <p:sldLayoutId id="2147483796" r:id="rId3"/>
    <p:sldLayoutId id="2147483797" r:id="rId4"/>
    <p:sldLayoutId id="2147483798" r:id="rId5"/>
    <p:sldLayoutId id="2147483799" r:id="rId6"/>
    <p:sldLayoutId id="2147483800" r:id="rId7"/>
    <p:sldLayoutId id="2147483801" r:id="rId8"/>
    <p:sldLayoutId id="2147483802" r:id="rId9"/>
    <p:sldLayoutId id="2147483803" r:id="rId10"/>
    <p:sldLayoutId id="2147483804" r:id="rId11"/>
    <p:sldLayoutId id="2147483805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8.png"/><Relationship Id="rId18" Type="http://schemas.openxmlformats.org/officeDocument/2006/relationships/image" Target="../media/image13.png"/><Relationship Id="rId3" Type="http://schemas.openxmlformats.org/officeDocument/2006/relationships/slide" Target="slide2.xml"/><Relationship Id="rId7" Type="http://schemas.openxmlformats.org/officeDocument/2006/relationships/slide" Target="slide16.xml"/><Relationship Id="rId12" Type="http://schemas.openxmlformats.org/officeDocument/2006/relationships/image" Target="../media/image7.png"/><Relationship Id="rId17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11" Type="http://schemas.openxmlformats.org/officeDocument/2006/relationships/slide" Target="slide21.xml"/><Relationship Id="rId5" Type="http://schemas.openxmlformats.org/officeDocument/2006/relationships/slide" Target="slide12.xml"/><Relationship Id="rId15" Type="http://schemas.openxmlformats.org/officeDocument/2006/relationships/image" Target="../media/image10.png"/><Relationship Id="rId10" Type="http://schemas.openxmlformats.org/officeDocument/2006/relationships/image" Target="../media/image6.png"/><Relationship Id="rId4" Type="http://schemas.openxmlformats.org/officeDocument/2006/relationships/image" Target="../media/image3.png"/><Relationship Id="rId9" Type="http://schemas.openxmlformats.org/officeDocument/2006/relationships/slide" Target="slide18.xml"/><Relationship Id="rId14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13" Type="http://schemas.openxmlformats.org/officeDocument/2006/relationships/image" Target="../media/image32.png"/><Relationship Id="rId3" Type="http://schemas.openxmlformats.org/officeDocument/2006/relationships/image" Target="../media/image35.png"/><Relationship Id="rId7" Type="http://schemas.openxmlformats.org/officeDocument/2006/relationships/image" Target="../media/image36.png"/><Relationship Id="rId12" Type="http://schemas.openxmlformats.org/officeDocument/2006/relationships/image" Target="../media/image31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3.png"/><Relationship Id="rId11" Type="http://schemas.openxmlformats.org/officeDocument/2006/relationships/image" Target="../media/image37.png"/><Relationship Id="rId5" Type="http://schemas.openxmlformats.org/officeDocument/2006/relationships/image" Target="../media/image41.png"/><Relationship Id="rId15" Type="http://schemas.openxmlformats.org/officeDocument/2006/relationships/image" Target="../media/image13.png"/><Relationship Id="rId10" Type="http://schemas.openxmlformats.org/officeDocument/2006/relationships/image" Target="../media/image46.png"/><Relationship Id="rId4" Type="http://schemas.openxmlformats.org/officeDocument/2006/relationships/image" Target="../media/image42.png"/><Relationship Id="rId9" Type="http://schemas.openxmlformats.org/officeDocument/2006/relationships/image" Target="../media/image45.png"/><Relationship Id="rId1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3.png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21.xml"/><Relationship Id="rId13" Type="http://schemas.openxmlformats.org/officeDocument/2006/relationships/image" Target="../media/image51.png"/><Relationship Id="rId18" Type="http://schemas.openxmlformats.org/officeDocument/2006/relationships/image" Target="../media/image13.png"/><Relationship Id="rId3" Type="http://schemas.openxmlformats.org/officeDocument/2006/relationships/image" Target="../media/image14.png"/><Relationship Id="rId7" Type="http://schemas.openxmlformats.org/officeDocument/2006/relationships/image" Target="../media/image6.png"/><Relationship Id="rId12" Type="http://schemas.openxmlformats.org/officeDocument/2006/relationships/image" Target="../media/image50.png"/><Relationship Id="rId17" Type="http://schemas.openxmlformats.org/officeDocument/2006/relationships/image" Target="../media/image19.png"/><Relationship Id="rId2" Type="http://schemas.openxmlformats.org/officeDocument/2006/relationships/slide" Target="slide1.xml"/><Relationship Id="rId16" Type="http://schemas.openxmlformats.org/officeDocument/2006/relationships/image" Target="../media/image38.png"/><Relationship Id="rId1" Type="http://schemas.openxmlformats.org/officeDocument/2006/relationships/slideLayout" Target="../slideLayouts/slideLayout12.xml"/><Relationship Id="rId6" Type="http://schemas.openxmlformats.org/officeDocument/2006/relationships/slide" Target="slide18.xml"/><Relationship Id="rId11" Type="http://schemas.openxmlformats.org/officeDocument/2006/relationships/image" Target="../media/image49.png"/><Relationship Id="rId5" Type="http://schemas.openxmlformats.org/officeDocument/2006/relationships/image" Target="../media/image5.png"/><Relationship Id="rId15" Type="http://schemas.openxmlformats.org/officeDocument/2006/relationships/image" Target="../media/image24.png"/><Relationship Id="rId10" Type="http://schemas.openxmlformats.org/officeDocument/2006/relationships/image" Target="../media/image23.png"/><Relationship Id="rId4" Type="http://schemas.openxmlformats.org/officeDocument/2006/relationships/slide" Target="slide16.xml"/><Relationship Id="rId9" Type="http://schemas.openxmlformats.org/officeDocument/2006/relationships/image" Target="../media/image7.png"/><Relationship Id="rId14" Type="http://schemas.openxmlformats.org/officeDocument/2006/relationships/image" Target="../media/image5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13" Type="http://schemas.openxmlformats.org/officeDocument/2006/relationships/image" Target="../media/image55.png"/><Relationship Id="rId3" Type="http://schemas.openxmlformats.org/officeDocument/2006/relationships/image" Target="../media/image35.png"/><Relationship Id="rId7" Type="http://schemas.openxmlformats.org/officeDocument/2006/relationships/image" Target="../media/image37.png"/><Relationship Id="rId12" Type="http://schemas.openxmlformats.org/officeDocument/2006/relationships/image" Target="../media/image54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3.png"/><Relationship Id="rId11" Type="http://schemas.openxmlformats.org/officeDocument/2006/relationships/image" Target="../media/image36.png"/><Relationship Id="rId5" Type="http://schemas.openxmlformats.org/officeDocument/2006/relationships/image" Target="../media/image41.png"/><Relationship Id="rId15" Type="http://schemas.openxmlformats.org/officeDocument/2006/relationships/image" Target="../media/image13.png"/><Relationship Id="rId10" Type="http://schemas.openxmlformats.org/officeDocument/2006/relationships/image" Target="../media/image53.png"/><Relationship Id="rId4" Type="http://schemas.openxmlformats.org/officeDocument/2006/relationships/image" Target="../media/image39.png"/><Relationship Id="rId9" Type="http://schemas.openxmlformats.org/officeDocument/2006/relationships/image" Target="../media/image32.png"/><Relationship Id="rId1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13" Type="http://schemas.openxmlformats.org/officeDocument/2006/relationships/image" Target="../media/image59.png"/><Relationship Id="rId3" Type="http://schemas.openxmlformats.org/officeDocument/2006/relationships/image" Target="../media/image56.png"/><Relationship Id="rId7" Type="http://schemas.openxmlformats.org/officeDocument/2006/relationships/image" Target="../media/image36.png"/><Relationship Id="rId12" Type="http://schemas.openxmlformats.org/officeDocument/2006/relationships/image" Target="../media/image58.png"/><Relationship Id="rId17" Type="http://schemas.openxmlformats.org/officeDocument/2006/relationships/image" Target="../media/image13.png"/><Relationship Id="rId2" Type="http://schemas.openxmlformats.org/officeDocument/2006/relationships/image" Target="../media/image43.png"/><Relationship Id="rId16" Type="http://schemas.openxmlformats.org/officeDocument/2006/relationships/image" Target="../media/image19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4.png"/><Relationship Id="rId11" Type="http://schemas.openxmlformats.org/officeDocument/2006/relationships/image" Target="../media/image42.png"/><Relationship Id="rId5" Type="http://schemas.openxmlformats.org/officeDocument/2006/relationships/image" Target="../media/image35.png"/><Relationship Id="rId15" Type="http://schemas.openxmlformats.org/officeDocument/2006/relationships/image" Target="../media/image61.png"/><Relationship Id="rId10" Type="http://schemas.openxmlformats.org/officeDocument/2006/relationships/image" Target="../media/image37.png"/><Relationship Id="rId4" Type="http://schemas.openxmlformats.org/officeDocument/2006/relationships/image" Target="../media/image38.png"/><Relationship Id="rId9" Type="http://schemas.openxmlformats.org/officeDocument/2006/relationships/image" Target="../media/image57.png"/><Relationship Id="rId14" Type="http://schemas.openxmlformats.org/officeDocument/2006/relationships/image" Target="../media/image60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13" Type="http://schemas.openxmlformats.org/officeDocument/2006/relationships/image" Target="../media/image32.png"/><Relationship Id="rId18" Type="http://schemas.openxmlformats.org/officeDocument/2006/relationships/image" Target="../media/image13.png"/><Relationship Id="rId3" Type="http://schemas.openxmlformats.org/officeDocument/2006/relationships/image" Target="../media/image35.png"/><Relationship Id="rId7" Type="http://schemas.openxmlformats.org/officeDocument/2006/relationships/image" Target="../media/image37.png"/><Relationship Id="rId12" Type="http://schemas.openxmlformats.org/officeDocument/2006/relationships/image" Target="../media/image31.png"/><Relationship Id="rId17" Type="http://schemas.openxmlformats.org/officeDocument/2006/relationships/image" Target="../media/image19.png"/><Relationship Id="rId2" Type="http://schemas.openxmlformats.org/officeDocument/2006/relationships/image" Target="../media/image38.png"/><Relationship Id="rId16" Type="http://schemas.openxmlformats.org/officeDocument/2006/relationships/image" Target="../media/image6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4.png"/><Relationship Id="rId11" Type="http://schemas.openxmlformats.org/officeDocument/2006/relationships/image" Target="../media/image64.png"/><Relationship Id="rId5" Type="http://schemas.openxmlformats.org/officeDocument/2006/relationships/image" Target="../media/image36.png"/><Relationship Id="rId15" Type="http://schemas.openxmlformats.org/officeDocument/2006/relationships/image" Target="../media/image66.png"/><Relationship Id="rId10" Type="http://schemas.openxmlformats.org/officeDocument/2006/relationships/image" Target="../media/image63.png"/><Relationship Id="rId4" Type="http://schemas.openxmlformats.org/officeDocument/2006/relationships/image" Target="../media/image39.png"/><Relationship Id="rId9" Type="http://schemas.openxmlformats.org/officeDocument/2006/relationships/image" Target="../media/image62.png"/><Relationship Id="rId14" Type="http://schemas.openxmlformats.org/officeDocument/2006/relationships/image" Target="../media/image65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13" Type="http://schemas.openxmlformats.org/officeDocument/2006/relationships/image" Target="../media/image73.png"/><Relationship Id="rId3" Type="http://schemas.openxmlformats.org/officeDocument/2006/relationships/image" Target="../media/image14.png"/><Relationship Id="rId7" Type="http://schemas.openxmlformats.org/officeDocument/2006/relationships/image" Target="../media/image7.png"/><Relationship Id="rId12" Type="http://schemas.openxmlformats.org/officeDocument/2006/relationships/image" Target="../media/image72.png"/><Relationship Id="rId2" Type="http://schemas.openxmlformats.org/officeDocument/2006/relationships/slide" Target="slide1.xml"/><Relationship Id="rId1" Type="http://schemas.openxmlformats.org/officeDocument/2006/relationships/slideLayout" Target="../slideLayouts/slideLayout12.xml"/><Relationship Id="rId6" Type="http://schemas.openxmlformats.org/officeDocument/2006/relationships/slide" Target="slide21.xml"/><Relationship Id="rId11" Type="http://schemas.openxmlformats.org/officeDocument/2006/relationships/image" Target="../media/image71.png"/><Relationship Id="rId5" Type="http://schemas.openxmlformats.org/officeDocument/2006/relationships/image" Target="../media/image6.png"/><Relationship Id="rId15" Type="http://schemas.openxmlformats.org/officeDocument/2006/relationships/image" Target="../media/image13.png"/><Relationship Id="rId10" Type="http://schemas.openxmlformats.org/officeDocument/2006/relationships/image" Target="../media/image70.png"/><Relationship Id="rId4" Type="http://schemas.openxmlformats.org/officeDocument/2006/relationships/slide" Target="slide18.xml"/><Relationship Id="rId9" Type="http://schemas.openxmlformats.org/officeDocument/2006/relationships/image" Target="../media/image69.png"/><Relationship Id="rId1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13" Type="http://schemas.openxmlformats.org/officeDocument/2006/relationships/image" Target="../media/image80.png"/><Relationship Id="rId18" Type="http://schemas.openxmlformats.org/officeDocument/2006/relationships/image" Target="../media/image31.png"/><Relationship Id="rId3" Type="http://schemas.openxmlformats.org/officeDocument/2006/relationships/image" Target="../media/image63.png"/><Relationship Id="rId7" Type="http://schemas.openxmlformats.org/officeDocument/2006/relationships/image" Target="../media/image74.png"/><Relationship Id="rId12" Type="http://schemas.openxmlformats.org/officeDocument/2006/relationships/image" Target="../media/image79.png"/><Relationship Id="rId17" Type="http://schemas.openxmlformats.org/officeDocument/2006/relationships/image" Target="../media/image37.png"/><Relationship Id="rId2" Type="http://schemas.openxmlformats.org/officeDocument/2006/relationships/image" Target="../media/image38.png"/><Relationship Id="rId16" Type="http://schemas.openxmlformats.org/officeDocument/2006/relationships/image" Target="../media/image36.png"/><Relationship Id="rId20" Type="http://schemas.openxmlformats.org/officeDocument/2006/relationships/image" Target="../media/image13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5.png"/><Relationship Id="rId11" Type="http://schemas.openxmlformats.org/officeDocument/2006/relationships/image" Target="../media/image78.png"/><Relationship Id="rId5" Type="http://schemas.openxmlformats.org/officeDocument/2006/relationships/image" Target="../media/image42.png"/><Relationship Id="rId15" Type="http://schemas.openxmlformats.org/officeDocument/2006/relationships/image" Target="../media/image82.png"/><Relationship Id="rId10" Type="http://schemas.openxmlformats.org/officeDocument/2006/relationships/image" Target="../media/image77.png"/><Relationship Id="rId19" Type="http://schemas.openxmlformats.org/officeDocument/2006/relationships/image" Target="../media/image19.png"/><Relationship Id="rId4" Type="http://schemas.openxmlformats.org/officeDocument/2006/relationships/image" Target="../media/image67.png"/><Relationship Id="rId9" Type="http://schemas.openxmlformats.org/officeDocument/2006/relationships/image" Target="../media/image76.png"/><Relationship Id="rId14" Type="http://schemas.openxmlformats.org/officeDocument/2006/relationships/image" Target="../media/image81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png"/><Relationship Id="rId13" Type="http://schemas.openxmlformats.org/officeDocument/2006/relationships/image" Target="../media/image38.png"/><Relationship Id="rId3" Type="http://schemas.openxmlformats.org/officeDocument/2006/relationships/image" Target="../media/image83.png"/><Relationship Id="rId7" Type="http://schemas.openxmlformats.org/officeDocument/2006/relationships/image" Target="../media/image85.png"/><Relationship Id="rId12" Type="http://schemas.openxmlformats.org/officeDocument/2006/relationships/image" Target="../media/image7.png"/><Relationship Id="rId17" Type="http://schemas.openxmlformats.org/officeDocument/2006/relationships/image" Target="../media/image13.png"/><Relationship Id="rId2" Type="http://schemas.openxmlformats.org/officeDocument/2006/relationships/image" Target="../media/image56.png"/><Relationship Id="rId16" Type="http://schemas.openxmlformats.org/officeDocument/2006/relationships/image" Target="../media/image19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4.png"/><Relationship Id="rId11" Type="http://schemas.openxmlformats.org/officeDocument/2006/relationships/slide" Target="slide21.xml"/><Relationship Id="rId5" Type="http://schemas.openxmlformats.org/officeDocument/2006/relationships/image" Target="../media/image78.png"/><Relationship Id="rId15" Type="http://schemas.openxmlformats.org/officeDocument/2006/relationships/image" Target="../media/image41.png"/><Relationship Id="rId10" Type="http://schemas.openxmlformats.org/officeDocument/2006/relationships/image" Target="../media/image14.png"/><Relationship Id="rId4" Type="http://schemas.openxmlformats.org/officeDocument/2006/relationships/image" Target="../media/image39.png"/><Relationship Id="rId9" Type="http://schemas.openxmlformats.org/officeDocument/2006/relationships/slide" Target="slide1.xml"/><Relationship Id="rId14" Type="http://schemas.openxmlformats.org/officeDocument/2006/relationships/image" Target="../media/image35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13" Type="http://schemas.openxmlformats.org/officeDocument/2006/relationships/image" Target="../media/image19.png"/><Relationship Id="rId3" Type="http://schemas.openxmlformats.org/officeDocument/2006/relationships/image" Target="../media/image78.png"/><Relationship Id="rId7" Type="http://schemas.openxmlformats.org/officeDocument/2006/relationships/image" Target="../media/image54.png"/><Relationship Id="rId12" Type="http://schemas.openxmlformats.org/officeDocument/2006/relationships/image" Target="../media/image89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7.png"/><Relationship Id="rId11" Type="http://schemas.openxmlformats.org/officeDocument/2006/relationships/image" Target="../media/image88.png"/><Relationship Id="rId5" Type="http://schemas.openxmlformats.org/officeDocument/2006/relationships/image" Target="../media/image44.png"/><Relationship Id="rId10" Type="http://schemas.openxmlformats.org/officeDocument/2006/relationships/image" Target="../media/image87.png"/><Relationship Id="rId4" Type="http://schemas.openxmlformats.org/officeDocument/2006/relationships/image" Target="../media/image36.png"/><Relationship Id="rId9" Type="http://schemas.openxmlformats.org/officeDocument/2006/relationships/image" Target="../media/image38.png"/><Relationship Id="rId1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8.xml"/><Relationship Id="rId13" Type="http://schemas.openxmlformats.org/officeDocument/2006/relationships/image" Target="../media/image16.png"/><Relationship Id="rId3" Type="http://schemas.openxmlformats.org/officeDocument/2006/relationships/image" Target="../media/image14.png"/><Relationship Id="rId7" Type="http://schemas.openxmlformats.org/officeDocument/2006/relationships/image" Target="../media/image5.png"/><Relationship Id="rId12" Type="http://schemas.openxmlformats.org/officeDocument/2006/relationships/image" Target="../media/image15.png"/><Relationship Id="rId17" Type="http://schemas.openxmlformats.org/officeDocument/2006/relationships/image" Target="../media/image13.png"/><Relationship Id="rId2" Type="http://schemas.openxmlformats.org/officeDocument/2006/relationships/slide" Target="slide1.xml"/><Relationship Id="rId16" Type="http://schemas.openxmlformats.org/officeDocument/2006/relationships/image" Target="../media/image19.png"/><Relationship Id="rId1" Type="http://schemas.openxmlformats.org/officeDocument/2006/relationships/slideLayout" Target="../slideLayouts/slideLayout12.xml"/><Relationship Id="rId6" Type="http://schemas.openxmlformats.org/officeDocument/2006/relationships/slide" Target="slide16.xml"/><Relationship Id="rId11" Type="http://schemas.openxmlformats.org/officeDocument/2006/relationships/image" Target="../media/image7.png"/><Relationship Id="rId5" Type="http://schemas.openxmlformats.org/officeDocument/2006/relationships/image" Target="../media/image4.png"/><Relationship Id="rId15" Type="http://schemas.openxmlformats.org/officeDocument/2006/relationships/image" Target="../media/image18.png"/><Relationship Id="rId10" Type="http://schemas.openxmlformats.org/officeDocument/2006/relationships/slide" Target="slide21.xml"/><Relationship Id="rId4" Type="http://schemas.openxmlformats.org/officeDocument/2006/relationships/slide" Target="slide12.xml"/><Relationship Id="rId9" Type="http://schemas.openxmlformats.org/officeDocument/2006/relationships/image" Target="../media/image6.png"/><Relationship Id="rId14" Type="http://schemas.openxmlformats.org/officeDocument/2006/relationships/image" Target="../media/image17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13" Type="http://schemas.openxmlformats.org/officeDocument/2006/relationships/image" Target="../media/image19.png"/><Relationship Id="rId3" Type="http://schemas.openxmlformats.org/officeDocument/2006/relationships/image" Target="../media/image91.png"/><Relationship Id="rId7" Type="http://schemas.openxmlformats.org/officeDocument/2006/relationships/image" Target="../media/image64.png"/><Relationship Id="rId12" Type="http://schemas.openxmlformats.org/officeDocument/2006/relationships/image" Target="../media/image35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9.png"/><Relationship Id="rId11" Type="http://schemas.openxmlformats.org/officeDocument/2006/relationships/image" Target="../media/image32.png"/><Relationship Id="rId5" Type="http://schemas.openxmlformats.org/officeDocument/2006/relationships/image" Target="../media/image92.png"/><Relationship Id="rId10" Type="http://schemas.openxmlformats.org/officeDocument/2006/relationships/image" Target="../media/image31.png"/><Relationship Id="rId4" Type="http://schemas.openxmlformats.org/officeDocument/2006/relationships/image" Target="../media/image38.png"/><Relationship Id="rId9" Type="http://schemas.openxmlformats.org/officeDocument/2006/relationships/image" Target="../media/image37.png"/><Relationship Id="rId14" Type="http://schemas.openxmlformats.org/officeDocument/2006/relationships/image" Target="../media/image13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png"/><Relationship Id="rId13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93.png"/><Relationship Id="rId12" Type="http://schemas.openxmlformats.org/officeDocument/2006/relationships/image" Target="../media/image37.png"/><Relationship Id="rId2" Type="http://schemas.openxmlformats.org/officeDocument/2006/relationships/slide" Target="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1.png"/><Relationship Id="rId11" Type="http://schemas.openxmlformats.org/officeDocument/2006/relationships/image" Target="../media/image36.png"/><Relationship Id="rId5" Type="http://schemas.openxmlformats.org/officeDocument/2006/relationships/image" Target="../media/image35.png"/><Relationship Id="rId10" Type="http://schemas.openxmlformats.org/officeDocument/2006/relationships/image" Target="../media/image95.png"/><Relationship Id="rId4" Type="http://schemas.openxmlformats.org/officeDocument/2006/relationships/image" Target="../media/image38.png"/><Relationship Id="rId9" Type="http://schemas.openxmlformats.org/officeDocument/2006/relationships/image" Target="../media/image78.png"/><Relationship Id="rId14" Type="http://schemas.openxmlformats.org/officeDocument/2006/relationships/image" Target="../media/image13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png"/><Relationship Id="rId3" Type="http://schemas.openxmlformats.org/officeDocument/2006/relationships/image" Target="../media/image96.png"/><Relationship Id="rId7" Type="http://schemas.openxmlformats.org/officeDocument/2006/relationships/image" Target="../media/image41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8.png"/><Relationship Id="rId11" Type="http://schemas.openxmlformats.org/officeDocument/2006/relationships/image" Target="../media/image13.png"/><Relationship Id="rId5" Type="http://schemas.openxmlformats.org/officeDocument/2006/relationships/image" Target="../media/image38.png"/><Relationship Id="rId10" Type="http://schemas.openxmlformats.org/officeDocument/2006/relationships/image" Target="../media/image19.png"/><Relationship Id="rId4" Type="http://schemas.openxmlformats.org/officeDocument/2006/relationships/image" Target="../media/image97.png"/><Relationship Id="rId9" Type="http://schemas.openxmlformats.org/officeDocument/2006/relationships/image" Target="../media/image99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78.png"/><Relationship Id="rId7" Type="http://schemas.openxmlformats.org/officeDocument/2006/relationships/image" Target="../media/image39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1.png"/><Relationship Id="rId5" Type="http://schemas.openxmlformats.org/officeDocument/2006/relationships/image" Target="../media/image38.png"/><Relationship Id="rId10" Type="http://schemas.openxmlformats.org/officeDocument/2006/relationships/image" Target="../media/image13.png"/><Relationship Id="rId4" Type="http://schemas.openxmlformats.org/officeDocument/2006/relationships/image" Target="../media/image100.png"/><Relationship Id="rId9" Type="http://schemas.openxmlformats.org/officeDocument/2006/relationships/image" Target="../media/image19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01.png"/><Relationship Id="rId7" Type="http://schemas.openxmlformats.org/officeDocument/2006/relationships/image" Target="../media/image102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4.png"/><Relationship Id="rId5" Type="http://schemas.openxmlformats.org/officeDocument/2006/relationships/image" Target="../media/image54.png"/><Relationship Id="rId4" Type="http://schemas.openxmlformats.org/officeDocument/2006/relationships/image" Target="../media/image41.png"/><Relationship Id="rId9" Type="http://schemas.openxmlformats.org/officeDocument/2006/relationships/image" Target="../media/image13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7.png"/><Relationship Id="rId13" Type="http://schemas.openxmlformats.org/officeDocument/2006/relationships/image" Target="../media/image13.png"/><Relationship Id="rId3" Type="http://schemas.openxmlformats.org/officeDocument/2006/relationships/image" Target="../media/image104.png"/><Relationship Id="rId7" Type="http://schemas.openxmlformats.org/officeDocument/2006/relationships/image" Target="../media/image38.png"/><Relationship Id="rId12" Type="http://schemas.openxmlformats.org/officeDocument/2006/relationships/image" Target="../media/image19.pn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6.png"/><Relationship Id="rId11" Type="http://schemas.openxmlformats.org/officeDocument/2006/relationships/image" Target="../media/image110.png"/><Relationship Id="rId5" Type="http://schemas.openxmlformats.org/officeDocument/2006/relationships/image" Target="../media/image105.png"/><Relationship Id="rId10" Type="http://schemas.openxmlformats.org/officeDocument/2006/relationships/image" Target="../media/image109.png"/><Relationship Id="rId4" Type="http://schemas.openxmlformats.org/officeDocument/2006/relationships/image" Target="../media/image37.png"/><Relationship Id="rId9" Type="http://schemas.openxmlformats.org/officeDocument/2006/relationships/image" Target="../media/image108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3.pn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2.png"/><Relationship Id="rId11" Type="http://schemas.openxmlformats.org/officeDocument/2006/relationships/image" Target="../media/image19.png"/><Relationship Id="rId5" Type="http://schemas.openxmlformats.org/officeDocument/2006/relationships/image" Target="../media/image44.png"/><Relationship Id="rId10" Type="http://schemas.openxmlformats.org/officeDocument/2006/relationships/image" Target="../media/image92.png"/><Relationship Id="rId4" Type="http://schemas.openxmlformats.org/officeDocument/2006/relationships/image" Target="../media/image90.png"/><Relationship Id="rId9" Type="http://schemas.openxmlformats.org/officeDocument/2006/relationships/image" Target="../media/image10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3.png"/><Relationship Id="rId4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9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27.png"/><Relationship Id="rId3" Type="http://schemas.openxmlformats.org/officeDocument/2006/relationships/image" Target="../media/image26.png"/><Relationship Id="rId7" Type="http://schemas.openxmlformats.org/officeDocument/2006/relationships/image" Target="../media/image32.png"/><Relationship Id="rId12" Type="http://schemas.openxmlformats.org/officeDocument/2006/relationships/image" Target="../media/image37.png"/><Relationship Id="rId2" Type="http://schemas.openxmlformats.org/officeDocument/2006/relationships/image" Target="../media/image25.png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1.png"/><Relationship Id="rId11" Type="http://schemas.openxmlformats.org/officeDocument/2006/relationships/image" Target="../media/image36.png"/><Relationship Id="rId5" Type="http://schemas.openxmlformats.org/officeDocument/2006/relationships/image" Target="../media/image30.png"/><Relationship Id="rId15" Type="http://schemas.openxmlformats.org/officeDocument/2006/relationships/image" Target="../media/image19.png"/><Relationship Id="rId10" Type="http://schemas.openxmlformats.org/officeDocument/2006/relationships/image" Target="../media/image35.png"/><Relationship Id="rId4" Type="http://schemas.openxmlformats.org/officeDocument/2006/relationships/image" Target="../media/image29.png"/><Relationship Id="rId9" Type="http://schemas.openxmlformats.org/officeDocument/2006/relationships/image" Target="../media/image34.png"/><Relationship Id="rId14" Type="http://schemas.openxmlformats.org/officeDocument/2006/relationships/image" Target="../media/image2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8.png"/><Relationship Id="rId7" Type="http://schemas.openxmlformats.org/officeDocument/2006/relationships/image" Target="../media/image41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0.png"/><Relationship Id="rId11" Type="http://schemas.openxmlformats.org/officeDocument/2006/relationships/image" Target="../media/image13.png"/><Relationship Id="rId5" Type="http://schemas.openxmlformats.org/officeDocument/2006/relationships/image" Target="../media/image25.png"/><Relationship Id="rId10" Type="http://schemas.openxmlformats.org/officeDocument/2006/relationships/image" Target="../media/image19.png"/><Relationship Id="rId4" Type="http://schemas.openxmlformats.org/officeDocument/2006/relationships/image" Target="../media/image24.png"/><Relationship Id="rId9" Type="http://schemas.openxmlformats.org/officeDocument/2006/relationships/image" Target="../media/image3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3.png"/><Relationship Id="rId5" Type="http://schemas.openxmlformats.org/officeDocument/2006/relationships/image" Target="../media/image19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067CA68-AEAC-4CA3-8E4A-D1B4EA8D89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750" y="169184"/>
            <a:ext cx="7677849" cy="541110"/>
          </a:xfrm>
        </p:spPr>
        <p:txBody>
          <a:bodyPr/>
          <a:lstStyle/>
          <a:p>
            <a:r>
              <a:rPr kumimoji="0" lang="sk-SK" sz="1800" b="1" i="0" u="none" strike="noStrike" kern="1200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j-ea"/>
                <a:cs typeface="Arial" panose="020B0604020202020204" pitchFamily="34" charset="0"/>
              </a:rPr>
              <a:t>Robotika</a:t>
            </a:r>
            <a:r>
              <a:rPr kumimoji="0" lang="sk-SK" sz="2000" b="1" i="0" u="none" strike="noStrike" kern="1200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j-ea"/>
                <a:cs typeface="Arial" panose="020B0604020202020204" pitchFamily="34" charset="0"/>
              </a:rPr>
              <a:t> ● </a:t>
            </a:r>
            <a:r>
              <a:rPr kumimoji="0" lang="sk-SK" sz="1800" b="1" i="0" u="none" strike="noStrike" kern="1200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j-ea"/>
                <a:cs typeface="Arial" panose="020B0604020202020204" pitchFamily="34" charset="0"/>
              </a:rPr>
              <a:t>Prvé kroky </a:t>
            </a:r>
            <a:r>
              <a:rPr kumimoji="0" lang="sk-SK" b="1" i="0" u="none" strike="noStrike" kern="1200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j-ea"/>
                <a:cs typeface="Arial" panose="020B0604020202020204" pitchFamily="34" charset="0"/>
              </a:rPr>
              <a:t>A</a:t>
            </a:r>
            <a:r>
              <a:rPr kumimoji="0" lang="sk-SK" sz="2400" b="1" i="0" u="none" strike="noStrike" kern="1200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j-ea"/>
                <a:cs typeface="Arial" panose="020B0604020202020204" pitchFamily="34" charset="0"/>
              </a:rPr>
              <a:t> </a:t>
            </a:r>
            <a:r>
              <a:rPr kumimoji="0" lang="sk-SK" sz="1800" b="1" i="0" u="none" strike="noStrike" kern="1200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j-ea"/>
                <a:cs typeface="Arial" panose="020B0604020202020204" pitchFamily="34" charset="0"/>
              </a:rPr>
              <a:t>až</a:t>
            </a:r>
            <a:r>
              <a:rPr kumimoji="0" lang="sk-SK" sz="2400" b="1" i="0" u="none" strike="noStrike" kern="1200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j-ea"/>
                <a:cs typeface="Arial" panose="020B0604020202020204" pitchFamily="34" charset="0"/>
              </a:rPr>
              <a:t> </a:t>
            </a:r>
            <a:r>
              <a:rPr kumimoji="0" lang="sk-SK" b="1" i="0" u="none" strike="noStrike" kern="1200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j-ea"/>
                <a:cs typeface="Arial" panose="020B0604020202020204" pitchFamily="34" charset="0"/>
              </a:rPr>
              <a:t>E</a:t>
            </a:r>
            <a:endParaRPr lang="sk-SK"/>
          </a:p>
        </p:txBody>
      </p:sp>
      <p:sp>
        <p:nvSpPr>
          <p:cNvPr id="4" name="Zástupný objekt pre číslo snímky 3">
            <a:extLst>
              <a:ext uri="{FF2B5EF4-FFF2-40B4-BE49-F238E27FC236}">
                <a16:creationId xmlns:a16="http://schemas.microsoft.com/office/drawing/2014/main" id="{415BD9B6-1084-42F8-807B-6E128F3652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377055" y="6481240"/>
            <a:ext cx="447040" cy="365125"/>
          </a:xfrm>
        </p:spPr>
        <p:txBody>
          <a:bodyPr/>
          <a:lstStyle/>
          <a:p>
            <a:fld id="{9B7A4E1B-E5CF-4D46-A6A6-C0CA9274309B}" type="slidenum">
              <a:rPr lang="sk-SK" smtClean="0"/>
              <a:pPr/>
              <a:t>1</a:t>
            </a:fld>
            <a:endParaRPr lang="sk-SK"/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13BDB3A2-157D-4284-B51B-F1E91C0D611C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15636" y="1080655"/>
            <a:ext cx="8370917" cy="5270269"/>
          </a:xfrm>
          <a:solidFill>
            <a:srgbClr val="F2E8D8"/>
          </a:solidFill>
          <a:effectLst>
            <a:softEdge rad="0"/>
          </a:effectLst>
        </p:spPr>
        <p:txBody>
          <a:bodyPr/>
          <a:lstStyle/>
          <a:p>
            <a:pPr marL="0" indent="0">
              <a:buNone/>
            </a:pPr>
            <a:r>
              <a:rPr lang="sk-SK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Som robot</a:t>
            </a:r>
          </a:p>
        </p:txBody>
      </p:sp>
      <p:pic>
        <p:nvPicPr>
          <p:cNvPr id="10" name="Picture 9">
            <a:hlinkClick r:id="rId3" action="ppaction://hlinksldjump"/>
            <a:extLst>
              <a:ext uri="{FF2B5EF4-FFF2-40B4-BE49-F238E27FC236}">
                <a16:creationId xmlns:a16="http://schemas.microsoft.com/office/drawing/2014/main" id="{205F2A8E-AB70-4B74-AB2A-C7599D5FFDE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82023" y="6552000"/>
            <a:ext cx="241459" cy="24145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10">
            <a:hlinkClick r:id="rId5" action="ppaction://hlinksldjump"/>
            <a:extLst>
              <a:ext uri="{FF2B5EF4-FFF2-40B4-BE49-F238E27FC236}">
                <a16:creationId xmlns:a16="http://schemas.microsoft.com/office/drawing/2014/main" id="{B3FC6A51-8727-4316-9269-BCD0CE8E231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851115" y="6552000"/>
            <a:ext cx="241459" cy="24145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2" name="Picture 11">
            <a:hlinkClick r:id="rId7" action="ppaction://hlinksldjump"/>
            <a:extLst>
              <a:ext uri="{FF2B5EF4-FFF2-40B4-BE49-F238E27FC236}">
                <a16:creationId xmlns:a16="http://schemas.microsoft.com/office/drawing/2014/main" id="{FF69E7D8-C2D2-4480-AAAC-0AC5053169F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20207" y="6552000"/>
            <a:ext cx="241459" cy="24145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4" name="Picture 13">
            <a:hlinkClick r:id="rId9" action="ppaction://hlinksldjump"/>
            <a:extLst>
              <a:ext uri="{FF2B5EF4-FFF2-40B4-BE49-F238E27FC236}">
                <a16:creationId xmlns:a16="http://schemas.microsoft.com/office/drawing/2014/main" id="{26FF719D-840C-487D-84CE-85EE396DD2C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89299" y="6552000"/>
            <a:ext cx="241459" cy="24145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6" name="Picture 15">
            <a:hlinkClick r:id="rId11" action="ppaction://hlinksldjump"/>
            <a:extLst>
              <a:ext uri="{FF2B5EF4-FFF2-40B4-BE49-F238E27FC236}">
                <a16:creationId xmlns:a16="http://schemas.microsoft.com/office/drawing/2014/main" id="{8EB6E85C-61E3-4E7E-933F-309E188CE6F3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658389" y="6552000"/>
            <a:ext cx="241459" cy="24145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8" name="Picture 17" descr="A picture containing indoor&#10;&#10;Description automatically generated">
            <a:extLst>
              <a:ext uri="{FF2B5EF4-FFF2-40B4-BE49-F238E27FC236}">
                <a16:creationId xmlns:a16="http://schemas.microsoft.com/office/drawing/2014/main" id="{887E4776-68CA-4754-AE63-8B5AE3FB964E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275" y="1556982"/>
            <a:ext cx="3152633" cy="2101755"/>
          </a:xfrm>
          <a:prstGeom prst="rect">
            <a:avLst/>
          </a:prstGeom>
        </p:spPr>
      </p:pic>
      <p:pic>
        <p:nvPicPr>
          <p:cNvPr id="20" name="Picture 19" descr="A picture containing automaton&#10;&#10;Description automatically generated">
            <a:extLst>
              <a:ext uri="{FF2B5EF4-FFF2-40B4-BE49-F238E27FC236}">
                <a16:creationId xmlns:a16="http://schemas.microsoft.com/office/drawing/2014/main" id="{8BE5612A-975E-4D63-BBF8-FE682F26E933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3936" y="1748686"/>
            <a:ext cx="4574428" cy="165346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8" name="Picture 27" descr="A picture containing indoor, close, automaton&#10;&#10;Description automatically generated">
            <a:extLst>
              <a:ext uri="{FF2B5EF4-FFF2-40B4-BE49-F238E27FC236}">
                <a16:creationId xmlns:a16="http://schemas.microsoft.com/office/drawing/2014/main" id="{1453E61F-70FE-4BA8-828B-77E859AFBB51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9193" y="4135064"/>
            <a:ext cx="1890922" cy="2101756"/>
          </a:xfrm>
          <a:prstGeom prst="rect">
            <a:avLst/>
          </a:prstGeom>
        </p:spPr>
      </p:pic>
      <p:pic>
        <p:nvPicPr>
          <p:cNvPr id="30" name="Picture 29" descr="Icon&#10;&#10;Description automatically generated">
            <a:extLst>
              <a:ext uri="{FF2B5EF4-FFF2-40B4-BE49-F238E27FC236}">
                <a16:creationId xmlns:a16="http://schemas.microsoft.com/office/drawing/2014/main" id="{3E60941F-ED55-4AA8-A5D7-6B7B89C7B655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907" y="4282581"/>
            <a:ext cx="1617025" cy="1830493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E551768C-9F20-4368-8669-7DF8D9A4050E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2761" y="3729242"/>
            <a:ext cx="1936259" cy="2550687"/>
          </a:xfrm>
          <a:prstGeom prst="rect">
            <a:avLst/>
          </a:prstGeom>
        </p:spPr>
      </p:pic>
      <p:pic>
        <p:nvPicPr>
          <p:cNvPr id="17" name="Picture 1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547D308A-F4D8-4A1A-B159-015828BF9263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9539" y="6530330"/>
            <a:ext cx="173355" cy="28479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123460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067CA68-AEAC-4CA3-8E4A-D1B4EA8D89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sk-SK" sz="1800" b="1" i="0" u="none" strike="noStrike" kern="1200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j-ea"/>
                <a:cs typeface="Arial" panose="020B0604020202020204" pitchFamily="34" charset="0"/>
              </a:rPr>
              <a:t>Robotika</a:t>
            </a:r>
            <a:r>
              <a:rPr kumimoji="0" lang="sk-SK" sz="2000" b="1" i="0" u="none" strike="noStrike" kern="1200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j-ea"/>
                <a:cs typeface="Arial" panose="020B0604020202020204" pitchFamily="34" charset="0"/>
              </a:rPr>
              <a:t> ● </a:t>
            </a:r>
            <a:r>
              <a:rPr kumimoji="0" lang="sk-SK" b="1" i="0" u="none" strike="noStrike" kern="1200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j-ea"/>
                <a:cs typeface="Arial" panose="020B0604020202020204" pitchFamily="34" charset="0"/>
              </a:rPr>
              <a:t>A3</a:t>
            </a:r>
            <a:endParaRPr lang="sk-SK"/>
          </a:p>
        </p:txBody>
      </p:sp>
      <p:sp>
        <p:nvSpPr>
          <p:cNvPr id="4" name="Zástupný objekt pre číslo snímky 3">
            <a:extLst>
              <a:ext uri="{FF2B5EF4-FFF2-40B4-BE49-F238E27FC236}">
                <a16:creationId xmlns:a16="http://schemas.microsoft.com/office/drawing/2014/main" id="{415BD9B6-1084-42F8-807B-6E128F3652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sk-SK" smtClean="0"/>
              <a:t>10</a:t>
            </a:fld>
            <a:endParaRPr lang="sk-SK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49393906-5678-4BBC-813C-A215CA2494FD}"/>
              </a:ext>
            </a:extLst>
          </p:cNvPr>
          <p:cNvSpPr/>
          <p:nvPr/>
        </p:nvSpPr>
        <p:spPr>
          <a:xfrm>
            <a:off x="284399" y="950574"/>
            <a:ext cx="8625600" cy="5544000"/>
          </a:xfrm>
          <a:prstGeom prst="roundRect">
            <a:avLst>
              <a:gd name="adj" fmla="val 2198"/>
            </a:avLst>
          </a:prstGeom>
          <a:solidFill>
            <a:srgbClr val="F2E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 sz="200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232A2BD-5E6C-424C-81B6-481001FDC50D}"/>
              </a:ext>
            </a:extLst>
          </p:cNvPr>
          <p:cNvSpPr txBox="1"/>
          <p:nvPr/>
        </p:nvSpPr>
        <p:spPr>
          <a:xfrm>
            <a:off x="467999" y="1188000"/>
            <a:ext cx="486520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000" dirty="0">
                <a:solidFill>
                  <a:schemeClr val="accent6">
                    <a:lumMod val="50000"/>
                  </a:schemeClr>
                </a:solidFill>
              </a:rPr>
              <a:t>Emu umiestni správne a zadaj jej</a:t>
            </a:r>
            <a:br>
              <a:rPr lang="en-US" sz="2000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sk-SK" sz="2000" b="1" dirty="0">
                <a:solidFill>
                  <a:schemeClr val="accent6">
                    <a:lumMod val="50000"/>
                  </a:schemeClr>
                </a:solidFill>
              </a:rPr>
              <a:t>na modrom paneli </a:t>
            </a:r>
            <a:r>
              <a:rPr lang="sk-SK" sz="2000" dirty="0">
                <a:solidFill>
                  <a:schemeClr val="accent6">
                    <a:lumMod val="50000"/>
                  </a:schemeClr>
                </a:solidFill>
              </a:rPr>
              <a:t>takýto program.</a:t>
            </a:r>
          </a:p>
        </p:txBody>
      </p:sp>
      <p:pic>
        <p:nvPicPr>
          <p:cNvPr id="16" name="Obrázok 11">
            <a:extLst>
              <a:ext uri="{FF2B5EF4-FFF2-40B4-BE49-F238E27FC236}">
                <a16:creationId xmlns:a16="http://schemas.microsoft.com/office/drawing/2014/main" id="{2568020A-6F2C-47F0-A4F2-2861078EAD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42846" y="1136361"/>
            <a:ext cx="2589181" cy="2577465"/>
          </a:xfrm>
          <a:prstGeom prst="rect">
            <a:avLst/>
          </a:prstGeom>
          <a:effectLst>
            <a:outerShdw blurRad="50800" dist="508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7" name="Obrázok 19">
            <a:extLst>
              <a:ext uri="{FF2B5EF4-FFF2-40B4-BE49-F238E27FC236}">
                <a16:creationId xmlns:a16="http://schemas.microsoft.com/office/drawing/2014/main" id="{12497A76-19A4-440D-8077-5721171327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7435" y="2652660"/>
            <a:ext cx="278606" cy="27860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Obrázok 5">
            <a:extLst>
              <a:ext uri="{FF2B5EF4-FFF2-40B4-BE49-F238E27FC236}">
                <a16:creationId xmlns:a16="http://schemas.microsoft.com/office/drawing/2014/main" id="{0C106800-5E45-4FBB-B8F6-8DD92AA79A5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60782" y="2981844"/>
            <a:ext cx="1089660" cy="108966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Obrázok 12">
            <a:extLst>
              <a:ext uri="{FF2B5EF4-FFF2-40B4-BE49-F238E27FC236}">
                <a16:creationId xmlns:a16="http://schemas.microsoft.com/office/drawing/2014/main" id="{E8DD6897-A46A-44C5-87C8-3AFBEB85E7C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69496" y="2981844"/>
            <a:ext cx="1145381" cy="108966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1F960254-3642-4B1B-BF42-80FAF6A26D8F}"/>
              </a:ext>
            </a:extLst>
          </p:cNvPr>
          <p:cNvSpPr txBox="1"/>
          <p:nvPr/>
        </p:nvSpPr>
        <p:spPr>
          <a:xfrm>
            <a:off x="4764824" y="2578415"/>
            <a:ext cx="13547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  <a:tabLst>
                <a:tab pos="2595563" algn="l"/>
                <a:tab pos="4483100" algn="l"/>
              </a:tabLst>
            </a:pPr>
            <a:r>
              <a:rPr lang="sk-SK" dirty="0">
                <a:latin typeface="+mn-lt"/>
              </a:rPr>
              <a:t>Kam prišla?</a:t>
            </a:r>
            <a:endParaRPr lang="sk-SK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4AC43DF-E1E8-47A5-9356-7051CF1F201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69876" y="2981844"/>
            <a:ext cx="2897505" cy="108346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CCECE3D-4251-4A6D-8605-E9D8066D05F1}"/>
              </a:ext>
            </a:extLst>
          </p:cNvPr>
          <p:cNvSpPr txBox="1"/>
          <p:nvPr/>
        </p:nvSpPr>
        <p:spPr>
          <a:xfrm>
            <a:off x="1883394" y="2578415"/>
            <a:ext cx="1226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sk-SK" b="1" dirty="0"/>
              <a:t>Program</a:t>
            </a:r>
          </a:p>
        </p:txBody>
      </p:sp>
      <p:pic>
        <p:nvPicPr>
          <p:cNvPr id="19" name="Obrázok 19">
            <a:extLst>
              <a:ext uri="{FF2B5EF4-FFF2-40B4-BE49-F238E27FC236}">
                <a16:creationId xmlns:a16="http://schemas.microsoft.com/office/drawing/2014/main" id="{5B4176F4-E039-45E8-A1FD-67125D4BB7B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7435" y="4572364"/>
            <a:ext cx="278606" cy="27860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" name="Obrázok 5">
            <a:extLst>
              <a:ext uri="{FF2B5EF4-FFF2-40B4-BE49-F238E27FC236}">
                <a16:creationId xmlns:a16="http://schemas.microsoft.com/office/drawing/2014/main" id="{4D410211-8E42-4DCB-9E70-026EAF1005C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2682" y="4911237"/>
            <a:ext cx="1089660" cy="108966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1" name="Obrázok 12">
            <a:extLst>
              <a:ext uri="{FF2B5EF4-FFF2-40B4-BE49-F238E27FC236}">
                <a16:creationId xmlns:a16="http://schemas.microsoft.com/office/drawing/2014/main" id="{75C4EB43-A93B-4499-8B6C-380B33890C8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31396" y="4911237"/>
            <a:ext cx="1145381" cy="108966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E4108116-9D37-4124-96EB-956DEB57EC5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31776" y="4911237"/>
            <a:ext cx="2897505" cy="108346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3CC1B65-9181-48A0-92E2-6A99F1E877A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9422" y="3229553"/>
            <a:ext cx="1269206" cy="61293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CCD74A1-88ED-4CA7-A532-3A3C82D95C4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9422" y="5164347"/>
            <a:ext cx="1925479" cy="606743"/>
          </a:xfrm>
          <a:prstGeom prst="rect">
            <a:avLst/>
          </a:prstGeom>
        </p:spPr>
      </p:pic>
      <p:sp>
        <p:nvSpPr>
          <p:cNvPr id="22" name="BlokTextu 39">
            <a:extLst>
              <a:ext uri="{FF2B5EF4-FFF2-40B4-BE49-F238E27FC236}">
                <a16:creationId xmlns:a16="http://schemas.microsoft.com/office/drawing/2014/main" id="{205353DB-B086-4F4F-A6E5-DE9798F17A8F}"/>
              </a:ext>
            </a:extLst>
          </p:cNvPr>
          <p:cNvSpPr txBox="1"/>
          <p:nvPr/>
        </p:nvSpPr>
        <p:spPr>
          <a:xfrm>
            <a:off x="7328960" y="6079139"/>
            <a:ext cx="15306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cs typeface="Arial" panose="020B0604020202020204" pitchFamily="34" charset="0"/>
              </a:rPr>
              <a:t>…             </a:t>
            </a:r>
            <a:endParaRPr lang="sk-SK" b="1" dirty="0">
              <a:solidFill>
                <a:srgbClr val="C00000"/>
              </a:solidFill>
              <a:cs typeface="Arial" panose="020B0604020202020204" pitchFamily="34" charset="0"/>
            </a:endParaRP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CBC74B6D-5240-4558-896F-953A787D154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06966" y="6092427"/>
            <a:ext cx="292894" cy="29289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24878ED3-D0E7-4A30-A0DE-7E1DE57FA97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056" y="6092427"/>
            <a:ext cx="292894" cy="29289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8CD62315-A7DB-48A3-856C-7449F666F7AE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45146" y="6092427"/>
            <a:ext cx="292894" cy="29289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D48D292F-2D58-4895-8824-F164C3FECEBB}"/>
              </a:ext>
            </a:extLst>
          </p:cNvPr>
          <p:cNvSpPr txBox="1"/>
          <p:nvPr/>
        </p:nvSpPr>
        <p:spPr>
          <a:xfrm>
            <a:off x="719339" y="2578415"/>
            <a:ext cx="9329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  <a:tabLst>
                <a:tab pos="2595563" algn="l"/>
                <a:tab pos="4483100" algn="l"/>
              </a:tabLst>
            </a:pPr>
            <a:r>
              <a:rPr lang="sk-SK" b="1" dirty="0">
                <a:latin typeface="+mn-lt"/>
              </a:rPr>
              <a:t>Štart</a:t>
            </a:r>
            <a:endParaRPr lang="sk-SK" dirty="0"/>
          </a:p>
        </p:txBody>
      </p:sp>
      <p:pic>
        <p:nvPicPr>
          <p:cNvPr id="28" name="Picture 27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505FA38D-3ED8-462D-B9F5-B7B88A99DE8B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9292" y="6530330"/>
            <a:ext cx="173355" cy="28479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9" name="Picture 28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5C27651C-E4D3-4AD7-9C27-9ECF6713DFBF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9539" y="6530330"/>
            <a:ext cx="173355" cy="28479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617022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067CA68-AEAC-4CA3-8E4A-D1B4EA8D89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sk-SK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j-ea"/>
                <a:cs typeface="Arial" panose="020B0604020202020204" pitchFamily="34" charset="0"/>
              </a:rPr>
              <a:t>Robotika</a:t>
            </a:r>
            <a:r>
              <a:rPr kumimoji="0" lang="sk-SK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j-ea"/>
                <a:cs typeface="Arial" panose="020B0604020202020204" pitchFamily="34" charset="0"/>
              </a:rPr>
              <a:t> ● </a:t>
            </a:r>
            <a:r>
              <a:rPr kumimoji="0" lang="sk-SK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j-ea"/>
                <a:cs typeface="Arial" panose="020B0604020202020204" pitchFamily="34" charset="0"/>
              </a:rPr>
              <a:t>A5</a:t>
            </a:r>
            <a:endParaRPr lang="sk-SK" dirty="0"/>
          </a:p>
        </p:txBody>
      </p:sp>
      <p:sp>
        <p:nvSpPr>
          <p:cNvPr id="4" name="Zástupný objekt pre číslo snímky 3">
            <a:extLst>
              <a:ext uri="{FF2B5EF4-FFF2-40B4-BE49-F238E27FC236}">
                <a16:creationId xmlns:a16="http://schemas.microsoft.com/office/drawing/2014/main" id="{415BD9B6-1084-42F8-807B-6E128F3652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en-GB" smtClean="0"/>
              <a:t>11</a:t>
            </a:fld>
            <a:endParaRPr lang="en-GB" dirty="0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B8B82F5D-9844-4E66-B70E-E4C3842BCC96}"/>
              </a:ext>
            </a:extLst>
          </p:cNvPr>
          <p:cNvSpPr/>
          <p:nvPr/>
        </p:nvSpPr>
        <p:spPr>
          <a:xfrm>
            <a:off x="284399" y="950574"/>
            <a:ext cx="8625600" cy="5544000"/>
          </a:xfrm>
          <a:prstGeom prst="roundRect">
            <a:avLst>
              <a:gd name="adj" fmla="val 2198"/>
            </a:avLst>
          </a:prstGeom>
          <a:solidFill>
            <a:srgbClr val="F2E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 sz="200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07DF3F8-AA5B-458A-8FC1-D68870935B77}"/>
              </a:ext>
            </a:extLst>
          </p:cNvPr>
          <p:cNvSpPr txBox="1"/>
          <p:nvPr/>
        </p:nvSpPr>
        <p:spPr>
          <a:xfrm>
            <a:off x="467999" y="1188000"/>
            <a:ext cx="486520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000" dirty="0">
                <a:solidFill>
                  <a:schemeClr val="accent6">
                    <a:lumMod val="50000"/>
                  </a:schemeClr>
                </a:solidFill>
              </a:rPr>
              <a:t>Ktorá Ema bude prvá v cieli?</a:t>
            </a:r>
          </a:p>
          <a:p>
            <a:r>
              <a:rPr lang="sk-SK" sz="2000" dirty="0">
                <a:solidFill>
                  <a:schemeClr val="accent6">
                    <a:lumMod val="50000"/>
                  </a:schemeClr>
                </a:solidFill>
              </a:rPr>
              <a:t>Urobte si v triede </a:t>
            </a:r>
            <a:r>
              <a:rPr lang="sk-SK" sz="2000" b="1" dirty="0">
                <a:solidFill>
                  <a:schemeClr val="accent6">
                    <a:lumMod val="50000"/>
                  </a:schemeClr>
                </a:solidFill>
              </a:rPr>
              <a:t>súťaž tímov</a:t>
            </a:r>
            <a:r>
              <a:rPr lang="sk-SK" sz="2000" dirty="0">
                <a:solidFill>
                  <a:schemeClr val="accent6">
                    <a:lumMod val="50000"/>
                  </a:schemeClr>
                </a:solidFill>
              </a:rPr>
              <a:t>.</a:t>
            </a:r>
          </a:p>
        </p:txBody>
      </p:sp>
      <p:pic>
        <p:nvPicPr>
          <p:cNvPr id="18" name="Obrázok 17">
            <a:extLst>
              <a:ext uri="{FF2B5EF4-FFF2-40B4-BE49-F238E27FC236}">
                <a16:creationId xmlns:a16="http://schemas.microsoft.com/office/drawing/2014/main" id="{7B0A6223-4FED-4532-A870-45896A4A2D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7561" y="1378598"/>
            <a:ext cx="955578" cy="91552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6" name="Obrázok 14">
            <a:extLst>
              <a:ext uri="{FF2B5EF4-FFF2-40B4-BE49-F238E27FC236}">
                <a16:creationId xmlns:a16="http://schemas.microsoft.com/office/drawing/2014/main" id="{830AC2D6-732F-43E7-AD1A-4A79DF4CDA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322" y="3766651"/>
            <a:ext cx="1075810" cy="1133714"/>
          </a:xfrm>
          <a:prstGeom prst="rect">
            <a:avLst/>
          </a:prstGeom>
        </p:spPr>
      </p:pic>
      <p:pic>
        <p:nvPicPr>
          <p:cNvPr id="20" name="Obrázok 14">
            <a:extLst>
              <a:ext uri="{FF2B5EF4-FFF2-40B4-BE49-F238E27FC236}">
                <a16:creationId xmlns:a16="http://schemas.microsoft.com/office/drawing/2014/main" id="{1EB17F3D-668F-4510-A338-04F6835C12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5434" y="4512082"/>
            <a:ext cx="1075810" cy="1133714"/>
          </a:xfrm>
          <a:prstGeom prst="rect">
            <a:avLst/>
          </a:prstGeom>
        </p:spPr>
      </p:pic>
      <p:pic>
        <p:nvPicPr>
          <p:cNvPr id="21" name="Obrázok 14">
            <a:extLst>
              <a:ext uri="{FF2B5EF4-FFF2-40B4-BE49-F238E27FC236}">
                <a16:creationId xmlns:a16="http://schemas.microsoft.com/office/drawing/2014/main" id="{0DEF43B6-0ABA-4CAF-989B-4F3B64AFD9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1222" y="3155717"/>
            <a:ext cx="1075810" cy="1133714"/>
          </a:xfrm>
          <a:prstGeom prst="rect">
            <a:avLst/>
          </a:prstGeom>
        </p:spPr>
      </p:pic>
      <p:pic>
        <p:nvPicPr>
          <p:cNvPr id="23" name="Obrázok 14">
            <a:extLst>
              <a:ext uri="{FF2B5EF4-FFF2-40B4-BE49-F238E27FC236}">
                <a16:creationId xmlns:a16="http://schemas.microsoft.com/office/drawing/2014/main" id="{9F35A40B-D634-47C5-BC08-07C29072B7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3301" y="4512082"/>
            <a:ext cx="1075810" cy="1133714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AFB2C05D-65D4-49C4-9D4B-3E636FDB1CA7}"/>
              </a:ext>
            </a:extLst>
          </p:cNvPr>
          <p:cNvGrpSpPr/>
          <p:nvPr/>
        </p:nvGrpSpPr>
        <p:grpSpPr>
          <a:xfrm>
            <a:off x="1175880" y="5860332"/>
            <a:ext cx="5984541" cy="412283"/>
            <a:chOff x="1175880" y="2596276"/>
            <a:chExt cx="5984541" cy="412283"/>
          </a:xfrm>
        </p:grpSpPr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056419D4-89EE-4A08-9F2C-02F8443B254D}"/>
                </a:ext>
              </a:extLst>
            </p:cNvPr>
            <p:cNvCxnSpPr/>
            <p:nvPr/>
          </p:nvCxnSpPr>
          <p:spPr>
            <a:xfrm>
              <a:off x="1175880" y="2596276"/>
              <a:ext cx="5288280" cy="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94CB929E-508D-4379-B7B6-61E45740BABC}"/>
                </a:ext>
              </a:extLst>
            </p:cNvPr>
            <p:cNvSpPr txBox="1"/>
            <p:nvPr/>
          </p:nvSpPr>
          <p:spPr>
            <a:xfrm>
              <a:off x="5933601" y="2639227"/>
              <a:ext cx="12268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indent="0">
                <a:buNone/>
              </a:pPr>
              <a:r>
                <a:rPr lang="sk-SK" b="1" dirty="0"/>
                <a:t>Štart</a:t>
              </a: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B9AD71A9-FDB7-4DAA-8C97-E79B93756D1A}"/>
              </a:ext>
            </a:extLst>
          </p:cNvPr>
          <p:cNvGrpSpPr/>
          <p:nvPr/>
        </p:nvGrpSpPr>
        <p:grpSpPr>
          <a:xfrm>
            <a:off x="1175880" y="2401913"/>
            <a:ext cx="6068361" cy="418657"/>
            <a:chOff x="1175880" y="5758576"/>
            <a:chExt cx="6068361" cy="418657"/>
          </a:xfrm>
        </p:grpSpPr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E6853C4B-7836-4C31-B006-480F8DE494CE}"/>
                </a:ext>
              </a:extLst>
            </p:cNvPr>
            <p:cNvCxnSpPr/>
            <p:nvPr/>
          </p:nvCxnSpPr>
          <p:spPr>
            <a:xfrm>
              <a:off x="1175880" y="5758576"/>
              <a:ext cx="5288280" cy="0"/>
            </a:xfrm>
            <a:prstGeom prst="line">
              <a:avLst/>
            </a:prstGeom>
            <a:ln w="95250" cmpd="thickThin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348D5E5D-8E5E-4BA0-AA84-BE4045756202}"/>
                </a:ext>
              </a:extLst>
            </p:cNvPr>
            <p:cNvSpPr txBox="1"/>
            <p:nvPr/>
          </p:nvSpPr>
          <p:spPr>
            <a:xfrm>
              <a:off x="6017421" y="5807901"/>
              <a:ext cx="12268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indent="0">
                <a:buNone/>
              </a:pPr>
              <a:r>
                <a:rPr lang="sk-SK" b="1" dirty="0"/>
                <a:t>Cieľ</a:t>
              </a:r>
            </a:p>
          </p:txBody>
        </p:sp>
      </p:grpSp>
      <p:pic>
        <p:nvPicPr>
          <p:cNvPr id="28" name="Obrázok 14">
            <a:extLst>
              <a:ext uri="{FF2B5EF4-FFF2-40B4-BE49-F238E27FC236}">
                <a16:creationId xmlns:a16="http://schemas.microsoft.com/office/drawing/2014/main" id="{BD018BD7-E498-483C-96DF-51573F079F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6603" y="3766651"/>
            <a:ext cx="1075810" cy="1133714"/>
          </a:xfrm>
          <a:prstGeom prst="rect">
            <a:avLst/>
          </a:prstGeom>
        </p:spPr>
      </p:pic>
      <p:pic>
        <p:nvPicPr>
          <p:cNvPr id="29" name="Obrázok 14">
            <a:extLst>
              <a:ext uri="{FF2B5EF4-FFF2-40B4-BE49-F238E27FC236}">
                <a16:creationId xmlns:a16="http://schemas.microsoft.com/office/drawing/2014/main" id="{983DA96A-EA88-4978-BC03-8F00D14C9C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0369" y="2467595"/>
            <a:ext cx="1075810" cy="1133714"/>
          </a:xfrm>
          <a:prstGeom prst="rect">
            <a:avLst/>
          </a:prstGeom>
        </p:spPr>
      </p:pic>
      <p:pic>
        <p:nvPicPr>
          <p:cNvPr id="19" name="Picture 18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47510FEF-3FA5-4EBB-96FC-097890F9A6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9292" y="6530330"/>
            <a:ext cx="173355" cy="28479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2" name="Picture 21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3F6CDE1A-E45E-4DAD-A5BC-4255FB58D69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9539" y="6530330"/>
            <a:ext cx="173355" cy="28479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747702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1A3BC8A7-1BA9-4B04-9BF6-B965DBCB76B9}"/>
              </a:ext>
            </a:extLst>
          </p:cNvPr>
          <p:cNvSpPr/>
          <p:nvPr/>
        </p:nvSpPr>
        <p:spPr>
          <a:xfrm>
            <a:off x="284399" y="957600"/>
            <a:ext cx="8625600" cy="5526000"/>
          </a:xfrm>
          <a:prstGeom prst="roundRect">
            <a:avLst>
              <a:gd name="adj" fmla="val 2198"/>
            </a:avLst>
          </a:prstGeom>
          <a:solidFill>
            <a:srgbClr val="F2E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1067CA68-AEAC-4CA3-8E4A-D1B4EA8D89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sk-SK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j-ea"/>
                <a:cs typeface="Arial" panose="020B0604020202020204" pitchFamily="34" charset="0"/>
              </a:rPr>
              <a:t>Robotika</a:t>
            </a:r>
            <a:r>
              <a:rPr kumimoji="0" lang="sk-SK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j-ea"/>
                <a:cs typeface="Arial" panose="020B0604020202020204" pitchFamily="34" charset="0"/>
              </a:rPr>
              <a:t> ● </a:t>
            </a:r>
            <a:r>
              <a:rPr kumimoji="0" lang="sk-SK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j-ea"/>
                <a:cs typeface="Arial" panose="020B0604020202020204" pitchFamily="34" charset="0"/>
              </a:rPr>
              <a:t>B</a:t>
            </a:r>
            <a:endParaRPr lang="sk-SK" dirty="0"/>
          </a:p>
        </p:txBody>
      </p:sp>
      <p:sp>
        <p:nvSpPr>
          <p:cNvPr id="4" name="Zástupný objekt pre číslo snímky 3">
            <a:extLst>
              <a:ext uri="{FF2B5EF4-FFF2-40B4-BE49-F238E27FC236}">
                <a16:creationId xmlns:a16="http://schemas.microsoft.com/office/drawing/2014/main" id="{415BD9B6-1084-42F8-807B-6E128F3652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en-GB" smtClean="0"/>
              <a:t>12</a:t>
            </a:fld>
            <a:endParaRPr lang="en-GB" dirty="0"/>
          </a:p>
        </p:txBody>
      </p:sp>
      <p:pic>
        <p:nvPicPr>
          <p:cNvPr id="12" name="Picture 11">
            <a:hlinkClick r:id="rId2" action="ppaction://hlinksldjump"/>
            <a:extLst>
              <a:ext uri="{FF2B5EF4-FFF2-40B4-BE49-F238E27FC236}">
                <a16:creationId xmlns:a16="http://schemas.microsoft.com/office/drawing/2014/main" id="{A86AF695-7B2A-4BAE-8CCA-FF897F57BD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80154" y="6552000"/>
            <a:ext cx="241459" cy="24145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5" name="Picture 14">
            <a:hlinkClick r:id="rId4" action="ppaction://hlinksldjump"/>
            <a:extLst>
              <a:ext uri="{FF2B5EF4-FFF2-40B4-BE49-F238E27FC236}">
                <a16:creationId xmlns:a16="http://schemas.microsoft.com/office/drawing/2014/main" id="{045D5451-2CEA-4F5E-8423-AA8274D904B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20207" y="6552000"/>
            <a:ext cx="241459" cy="24145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6" name="Picture 15">
            <a:hlinkClick r:id="rId6" action="ppaction://hlinksldjump"/>
            <a:extLst>
              <a:ext uri="{FF2B5EF4-FFF2-40B4-BE49-F238E27FC236}">
                <a16:creationId xmlns:a16="http://schemas.microsoft.com/office/drawing/2014/main" id="{FEE2F271-D9F3-483D-88AC-296CA695F8A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89299" y="6552000"/>
            <a:ext cx="241459" cy="24145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7" name="Picture 16">
            <a:hlinkClick r:id="rId8" action="ppaction://hlinksldjump"/>
            <a:extLst>
              <a:ext uri="{FF2B5EF4-FFF2-40B4-BE49-F238E27FC236}">
                <a16:creationId xmlns:a16="http://schemas.microsoft.com/office/drawing/2014/main" id="{93C64B07-BEBF-440A-9888-0387A37B239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658389" y="6552000"/>
            <a:ext cx="241459" cy="24145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1" name="Obrázok 9">
            <a:extLst>
              <a:ext uri="{FF2B5EF4-FFF2-40B4-BE49-F238E27FC236}">
                <a16:creationId xmlns:a16="http://schemas.microsoft.com/office/drawing/2014/main" id="{FE1AF6A3-C446-46EE-BF3E-DC9630BE99A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910" y="1739446"/>
            <a:ext cx="2066925" cy="2200275"/>
          </a:xfrm>
          <a:prstGeom prst="rect">
            <a:avLst/>
          </a:prstGeom>
        </p:spPr>
      </p:pic>
      <p:pic>
        <p:nvPicPr>
          <p:cNvPr id="22" name="Obrázok 17">
            <a:extLst>
              <a:ext uri="{FF2B5EF4-FFF2-40B4-BE49-F238E27FC236}">
                <a16:creationId xmlns:a16="http://schemas.microsoft.com/office/drawing/2014/main" id="{190743A5-8463-4ED2-8A81-47811C957F7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24674" y="1485379"/>
            <a:ext cx="729234" cy="10383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3" name="Obrázok 18">
            <a:extLst>
              <a:ext uri="{FF2B5EF4-FFF2-40B4-BE49-F238E27FC236}">
                <a16:creationId xmlns:a16="http://schemas.microsoft.com/office/drawing/2014/main" id="{BA767E8C-F215-4A52-835F-F47C821A8FE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11818" y="1485379"/>
            <a:ext cx="729234" cy="10383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4" name="Obrázok 5">
            <a:extLst>
              <a:ext uri="{FF2B5EF4-FFF2-40B4-BE49-F238E27FC236}">
                <a16:creationId xmlns:a16="http://schemas.microsoft.com/office/drawing/2014/main" id="{636413A7-B9A4-45E5-83CB-A22E12BF1AF4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12254" y="2713933"/>
            <a:ext cx="729234" cy="10383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5" name="Obrázok 7">
            <a:extLst>
              <a:ext uri="{FF2B5EF4-FFF2-40B4-BE49-F238E27FC236}">
                <a16:creationId xmlns:a16="http://schemas.microsoft.com/office/drawing/2014/main" id="{49E7F5CE-AC51-41AE-96BF-7670C29B640B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44042" y="2713933"/>
            <a:ext cx="729234" cy="10383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7" name="Obrázok 12">
            <a:extLst>
              <a:ext uri="{FF2B5EF4-FFF2-40B4-BE49-F238E27FC236}">
                <a16:creationId xmlns:a16="http://schemas.microsoft.com/office/drawing/2014/main" id="{EA7FAAB0-F0C4-4787-935B-E01C30E6A2B5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86119" y="4637268"/>
            <a:ext cx="5445079" cy="1056508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8" name="Obrázok 11">
            <a:extLst>
              <a:ext uri="{FF2B5EF4-FFF2-40B4-BE49-F238E27FC236}">
                <a16:creationId xmlns:a16="http://schemas.microsoft.com/office/drawing/2014/main" id="{7FF95F6A-AE61-41D1-868A-72E5ED771146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42846" y="1136361"/>
            <a:ext cx="2589181" cy="2577465"/>
          </a:xfrm>
          <a:prstGeom prst="rect">
            <a:avLst/>
          </a:prstGeom>
          <a:effectLst>
            <a:outerShdw blurRad="50800" dist="508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9" name="Picture 18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5FBEAD4B-0B3B-49BC-8943-F9255BEE62F3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9292" y="6530330"/>
            <a:ext cx="173355" cy="28479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6" name="Picture 2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EDD7454-5921-4FA2-8B74-433F3A2AE3CC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9539" y="6530330"/>
            <a:ext cx="173355" cy="28479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701976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067CA68-AEAC-4CA3-8E4A-D1B4EA8D89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sk-SK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j-ea"/>
                <a:cs typeface="Arial" panose="020B0604020202020204" pitchFamily="34" charset="0"/>
              </a:rPr>
              <a:t>Robotika</a:t>
            </a:r>
            <a:r>
              <a:rPr kumimoji="0" lang="sk-SK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j-ea"/>
                <a:cs typeface="Arial" panose="020B0604020202020204" pitchFamily="34" charset="0"/>
              </a:rPr>
              <a:t> ● </a:t>
            </a:r>
            <a:r>
              <a:rPr kumimoji="0" lang="sk-SK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j-ea"/>
                <a:cs typeface="Arial" panose="020B0604020202020204" pitchFamily="34" charset="0"/>
              </a:rPr>
              <a:t>B1</a:t>
            </a:r>
            <a:endParaRPr lang="sk-SK" dirty="0"/>
          </a:p>
        </p:txBody>
      </p:sp>
      <p:sp>
        <p:nvSpPr>
          <p:cNvPr id="4" name="Zástupný objekt pre číslo snímky 3">
            <a:extLst>
              <a:ext uri="{FF2B5EF4-FFF2-40B4-BE49-F238E27FC236}">
                <a16:creationId xmlns:a16="http://schemas.microsoft.com/office/drawing/2014/main" id="{415BD9B6-1084-42F8-807B-6E128F3652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en-GB" smtClean="0"/>
              <a:t>13</a:t>
            </a:fld>
            <a:endParaRPr lang="en-GB" dirty="0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2B8FA10F-5996-4B64-814E-BE6A2C531F42}"/>
              </a:ext>
            </a:extLst>
          </p:cNvPr>
          <p:cNvSpPr/>
          <p:nvPr/>
        </p:nvSpPr>
        <p:spPr>
          <a:xfrm>
            <a:off x="284399" y="950574"/>
            <a:ext cx="8625600" cy="5544000"/>
          </a:xfrm>
          <a:prstGeom prst="roundRect">
            <a:avLst>
              <a:gd name="adj" fmla="val 2198"/>
            </a:avLst>
          </a:prstGeom>
          <a:solidFill>
            <a:srgbClr val="F2E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 sz="200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580E934-F5FE-400C-A1F5-AB918E3D8CFD}"/>
              </a:ext>
            </a:extLst>
          </p:cNvPr>
          <p:cNvSpPr txBox="1"/>
          <p:nvPr/>
        </p:nvSpPr>
        <p:spPr>
          <a:xfrm>
            <a:off x="467999" y="1188000"/>
            <a:ext cx="48652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000" dirty="0">
                <a:solidFill>
                  <a:schemeClr val="accent6">
                    <a:lumMod val="50000"/>
                  </a:schemeClr>
                </a:solidFill>
              </a:rPr>
              <a:t>Emu umiestni </a:t>
            </a:r>
            <a:r>
              <a:rPr lang="en-US" sz="2000" dirty="0">
                <a:solidFill>
                  <a:schemeClr val="accent6">
                    <a:lumMod val="50000"/>
                  </a:schemeClr>
                </a:solidFill>
              </a:rPr>
              <a:t>a </a:t>
            </a:r>
            <a:r>
              <a:rPr lang="sk-SK" sz="2000" dirty="0">
                <a:solidFill>
                  <a:schemeClr val="accent6">
                    <a:lumMod val="50000"/>
                  </a:schemeClr>
                </a:solidFill>
              </a:rPr>
              <a:t>zadaj jej </a:t>
            </a:r>
            <a:r>
              <a:rPr lang="sk-SK" sz="2000" b="1" dirty="0">
                <a:solidFill>
                  <a:schemeClr val="accent6">
                    <a:lumMod val="50000"/>
                  </a:schemeClr>
                </a:solidFill>
              </a:rPr>
              <a:t>na paneli </a:t>
            </a:r>
            <a:r>
              <a:rPr lang="sk-SK" sz="2000" dirty="0">
                <a:solidFill>
                  <a:schemeClr val="accent6">
                    <a:lumMod val="50000"/>
                  </a:schemeClr>
                </a:solidFill>
              </a:rPr>
              <a:t>program.</a:t>
            </a:r>
          </a:p>
        </p:txBody>
      </p:sp>
      <p:pic>
        <p:nvPicPr>
          <p:cNvPr id="21" name="Obrázok 11">
            <a:extLst>
              <a:ext uri="{FF2B5EF4-FFF2-40B4-BE49-F238E27FC236}">
                <a16:creationId xmlns:a16="http://schemas.microsoft.com/office/drawing/2014/main" id="{43CE5F79-6CD8-4926-BF95-50D1C95E0C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42846" y="1136361"/>
            <a:ext cx="2589181" cy="2577465"/>
          </a:xfrm>
          <a:prstGeom prst="rect">
            <a:avLst/>
          </a:prstGeom>
          <a:effectLst>
            <a:outerShdw blurRad="50800" dist="508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2" name="Obrázok 19">
            <a:extLst>
              <a:ext uri="{FF2B5EF4-FFF2-40B4-BE49-F238E27FC236}">
                <a16:creationId xmlns:a16="http://schemas.microsoft.com/office/drawing/2014/main" id="{1745070F-3BD8-4B24-9B41-5457C00B98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7435" y="2645040"/>
            <a:ext cx="278606" cy="27860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3" name="Obrázok 5">
            <a:extLst>
              <a:ext uri="{FF2B5EF4-FFF2-40B4-BE49-F238E27FC236}">
                <a16:creationId xmlns:a16="http://schemas.microsoft.com/office/drawing/2014/main" id="{7765FF0B-C185-4B03-B5CB-F0211A7DDF5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60782" y="2974224"/>
            <a:ext cx="1089660" cy="108966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4" name="Obrázok 12">
            <a:extLst>
              <a:ext uri="{FF2B5EF4-FFF2-40B4-BE49-F238E27FC236}">
                <a16:creationId xmlns:a16="http://schemas.microsoft.com/office/drawing/2014/main" id="{3F078B11-0BA3-4348-B602-78FFCBA3FDD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69496" y="2974224"/>
            <a:ext cx="1145381" cy="108966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73866918-D476-4F80-A51D-28A7748DC07C}"/>
              </a:ext>
            </a:extLst>
          </p:cNvPr>
          <p:cNvSpPr txBox="1"/>
          <p:nvPr/>
        </p:nvSpPr>
        <p:spPr>
          <a:xfrm>
            <a:off x="4764824" y="2570795"/>
            <a:ext cx="13547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  <a:tabLst>
                <a:tab pos="2595563" algn="l"/>
                <a:tab pos="4483100" algn="l"/>
              </a:tabLst>
            </a:pPr>
            <a:r>
              <a:rPr lang="sk-SK" dirty="0">
                <a:latin typeface="+mn-lt"/>
              </a:rPr>
              <a:t>Kam prišla?</a:t>
            </a:r>
            <a:endParaRPr lang="sk-SK" dirty="0"/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68406E49-5454-4EAB-B29B-0CA35C26C01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69876" y="2974224"/>
            <a:ext cx="2897505" cy="108346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8" name="BlokTextu 39">
            <a:extLst>
              <a:ext uri="{FF2B5EF4-FFF2-40B4-BE49-F238E27FC236}">
                <a16:creationId xmlns:a16="http://schemas.microsoft.com/office/drawing/2014/main" id="{BC3FC10F-D694-4E0E-9327-754945B81A52}"/>
              </a:ext>
            </a:extLst>
          </p:cNvPr>
          <p:cNvSpPr txBox="1"/>
          <p:nvPr/>
        </p:nvSpPr>
        <p:spPr>
          <a:xfrm>
            <a:off x="7328960" y="6079139"/>
            <a:ext cx="15306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cs typeface="Arial" panose="020B0604020202020204" pitchFamily="34" charset="0"/>
              </a:rPr>
              <a:t>…             </a:t>
            </a:r>
            <a:endParaRPr lang="sk-SK" b="1" dirty="0">
              <a:solidFill>
                <a:srgbClr val="C00000"/>
              </a:solidFill>
              <a:cs typeface="Arial" panose="020B0604020202020204" pitchFamily="34" charset="0"/>
            </a:endParaRP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ADBAE38B-F7DD-48D5-8844-B5348C9EE8B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06966" y="6092427"/>
            <a:ext cx="292894" cy="29289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E436CEA0-8B89-4C0C-8DD6-96B95432607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056" y="6092427"/>
            <a:ext cx="292894" cy="29289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C5BCA24C-6A65-4D65-AADF-B856A2078DA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45146" y="6092427"/>
            <a:ext cx="292894" cy="29289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39A894F-DF23-4CCA-826D-0FDC3A9DC7AB}"/>
              </a:ext>
            </a:extLst>
          </p:cNvPr>
          <p:cNvSpPr txBox="1"/>
          <p:nvPr/>
        </p:nvSpPr>
        <p:spPr>
          <a:xfrm>
            <a:off x="1757092" y="2570340"/>
            <a:ext cx="16230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en-US" b="1" dirty="0"/>
              <a:t>Program</a:t>
            </a:r>
            <a:endParaRPr lang="sk-SK" b="1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0F9881B-AE45-4B3E-A6D3-1C5C4EF9481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1165" y="3209491"/>
            <a:ext cx="1925479" cy="612934"/>
          </a:xfrm>
          <a:prstGeom prst="rect">
            <a:avLst/>
          </a:prstGeom>
        </p:spPr>
      </p:pic>
      <p:pic>
        <p:nvPicPr>
          <p:cNvPr id="32" name="Obrázok 19">
            <a:extLst>
              <a:ext uri="{FF2B5EF4-FFF2-40B4-BE49-F238E27FC236}">
                <a16:creationId xmlns:a16="http://schemas.microsoft.com/office/drawing/2014/main" id="{02752439-1A52-4282-8A33-A1418875683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7435" y="4509615"/>
            <a:ext cx="278606" cy="27860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3" name="Obrázok 5">
            <a:extLst>
              <a:ext uri="{FF2B5EF4-FFF2-40B4-BE49-F238E27FC236}">
                <a16:creationId xmlns:a16="http://schemas.microsoft.com/office/drawing/2014/main" id="{D4A55BF1-7A34-402A-AC9A-AAB445D3ADD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60782" y="4838799"/>
            <a:ext cx="1089660" cy="108966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4" name="Obrázok 12">
            <a:extLst>
              <a:ext uri="{FF2B5EF4-FFF2-40B4-BE49-F238E27FC236}">
                <a16:creationId xmlns:a16="http://schemas.microsoft.com/office/drawing/2014/main" id="{2F5F6B3C-0E32-4D7B-91A9-D8D9665CD05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69496" y="4838799"/>
            <a:ext cx="1145381" cy="108966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251ACF17-C3FA-4834-B192-8842C8B54839}"/>
              </a:ext>
            </a:extLst>
          </p:cNvPr>
          <p:cNvSpPr txBox="1"/>
          <p:nvPr/>
        </p:nvSpPr>
        <p:spPr>
          <a:xfrm>
            <a:off x="4764824" y="4435370"/>
            <a:ext cx="13547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  <a:tabLst>
                <a:tab pos="2595563" algn="l"/>
                <a:tab pos="4483100" algn="l"/>
              </a:tabLst>
            </a:pPr>
            <a:r>
              <a:rPr lang="sk-SK" dirty="0">
                <a:latin typeface="+mn-lt"/>
              </a:rPr>
              <a:t>Kam prišla?</a:t>
            </a:r>
            <a:endParaRPr lang="sk-SK" dirty="0"/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3DEA6C19-329E-4E95-ADC0-E3EA75849BF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69876" y="4838799"/>
            <a:ext cx="2897505" cy="108346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53259CA2-E175-45F6-9A12-088619095574}"/>
              </a:ext>
            </a:extLst>
          </p:cNvPr>
          <p:cNvSpPr txBox="1"/>
          <p:nvPr/>
        </p:nvSpPr>
        <p:spPr>
          <a:xfrm>
            <a:off x="1757092" y="4434915"/>
            <a:ext cx="16230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en-US" b="1" dirty="0"/>
              <a:t>Program</a:t>
            </a:r>
            <a:endParaRPr lang="sk-SK" b="1" dirty="0"/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69F308BC-59A2-46F6-8D25-7D588AEDA0C4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21165" y="5074066"/>
            <a:ext cx="1925479" cy="612933"/>
          </a:xfrm>
          <a:prstGeom prst="rect">
            <a:avLst/>
          </a:prstGeom>
        </p:spPr>
      </p:pic>
      <p:pic>
        <p:nvPicPr>
          <p:cNvPr id="27" name="Picture 26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E9A66925-BACE-4696-B250-BF4DF306AD1C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9292" y="6530330"/>
            <a:ext cx="173355" cy="28479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9" name="Picture 38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884C702A-CC12-4E9B-A86D-32D37DECFED3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9539" y="6530330"/>
            <a:ext cx="173355" cy="28479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495062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E0C95381-A4C7-4308-AF97-D2F077CA2687}"/>
              </a:ext>
            </a:extLst>
          </p:cNvPr>
          <p:cNvSpPr/>
          <p:nvPr/>
        </p:nvSpPr>
        <p:spPr>
          <a:xfrm>
            <a:off x="284399" y="950574"/>
            <a:ext cx="8625600" cy="5544000"/>
          </a:xfrm>
          <a:prstGeom prst="roundRect">
            <a:avLst>
              <a:gd name="adj" fmla="val 2198"/>
            </a:avLst>
          </a:prstGeom>
          <a:solidFill>
            <a:srgbClr val="F2E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 sz="2000"/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7BAF551F-1875-4958-95E8-5E5A36F02E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73112" y="2377162"/>
            <a:ext cx="3904120" cy="91910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1067CA68-AEAC-4CA3-8E4A-D1B4EA8D89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sk-SK" sz="1800" b="1" i="0" u="none" strike="noStrike" kern="1200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j-ea"/>
                <a:cs typeface="Arial" panose="020B0604020202020204" pitchFamily="34" charset="0"/>
              </a:rPr>
              <a:t>Robotika</a:t>
            </a:r>
            <a:r>
              <a:rPr kumimoji="0" lang="sk-SK" sz="2000" b="1" i="0" u="none" strike="noStrike" kern="1200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j-ea"/>
                <a:cs typeface="Arial" panose="020B0604020202020204" pitchFamily="34" charset="0"/>
              </a:rPr>
              <a:t> ● </a:t>
            </a:r>
            <a:r>
              <a:rPr kumimoji="0" lang="sk-SK" b="1" i="0" u="none" strike="noStrike" kern="1200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j-ea"/>
                <a:cs typeface="Arial" panose="020B0604020202020204" pitchFamily="34" charset="0"/>
              </a:rPr>
              <a:t>B2</a:t>
            </a:r>
            <a:endParaRPr lang="sk-SK"/>
          </a:p>
        </p:txBody>
      </p:sp>
      <p:sp>
        <p:nvSpPr>
          <p:cNvPr id="4" name="Zástupný objekt pre číslo snímky 3">
            <a:extLst>
              <a:ext uri="{FF2B5EF4-FFF2-40B4-BE49-F238E27FC236}">
                <a16:creationId xmlns:a16="http://schemas.microsoft.com/office/drawing/2014/main" id="{415BD9B6-1084-42F8-807B-6E128F3652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sk-SK" smtClean="0"/>
              <a:t>14</a:t>
            </a:fld>
            <a:endParaRPr lang="sk-SK"/>
          </a:p>
        </p:txBody>
      </p:sp>
      <p:pic>
        <p:nvPicPr>
          <p:cNvPr id="7" name="Obrázok 6">
            <a:extLst>
              <a:ext uri="{FF2B5EF4-FFF2-40B4-BE49-F238E27FC236}">
                <a16:creationId xmlns:a16="http://schemas.microsoft.com/office/drawing/2014/main" id="{2CD6B307-0E5A-4EC2-B72F-93F29529A0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8817" y="2000413"/>
            <a:ext cx="374855" cy="301223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D1C57627-CFD4-413C-90CF-D0DEF2108618}"/>
              </a:ext>
            </a:extLst>
          </p:cNvPr>
          <p:cNvSpPr txBox="1"/>
          <p:nvPr/>
        </p:nvSpPr>
        <p:spPr>
          <a:xfrm>
            <a:off x="467999" y="1080000"/>
            <a:ext cx="486520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000" dirty="0">
                <a:solidFill>
                  <a:schemeClr val="accent6">
                    <a:lumMod val="50000"/>
                  </a:schemeClr>
                </a:solidFill>
              </a:rPr>
              <a:t>Emu umiestni na štart </a:t>
            </a:r>
            <a:r>
              <a:rPr lang="en-US" sz="2000" dirty="0">
                <a:solidFill>
                  <a:schemeClr val="accent6">
                    <a:lumMod val="50000"/>
                  </a:schemeClr>
                </a:solidFill>
              </a:rPr>
              <a:t>a </a:t>
            </a:r>
            <a:r>
              <a:rPr lang="sk-SK" sz="2000" dirty="0">
                <a:solidFill>
                  <a:schemeClr val="accent6">
                    <a:lumMod val="50000"/>
                  </a:schemeClr>
                </a:solidFill>
              </a:rPr>
              <a:t>zadaj jej program.</a:t>
            </a:r>
          </a:p>
          <a:p>
            <a:r>
              <a:rPr lang="sk-SK" sz="2000" dirty="0">
                <a:solidFill>
                  <a:schemeClr val="accent6">
                    <a:lumMod val="50000"/>
                  </a:schemeClr>
                </a:solidFill>
              </a:rPr>
              <a:t>Ako išla? Nakresli pastelkou </a:t>
            </a:r>
            <a:r>
              <a:rPr lang="sk-SK" sz="2000" b="1" dirty="0">
                <a:solidFill>
                  <a:schemeClr val="accent6">
                    <a:lumMod val="50000"/>
                  </a:schemeClr>
                </a:solidFill>
              </a:rPr>
              <a:t>jej cestu</a:t>
            </a:r>
            <a:r>
              <a:rPr lang="sk-SK" sz="2000" dirty="0">
                <a:solidFill>
                  <a:schemeClr val="accent6">
                    <a:lumMod val="50000"/>
                  </a:schemeClr>
                </a:solidFill>
              </a:rPr>
              <a:t>:</a:t>
            </a:r>
          </a:p>
        </p:txBody>
      </p:sp>
      <p:pic>
        <p:nvPicPr>
          <p:cNvPr id="22" name="Obrázok 11">
            <a:extLst>
              <a:ext uri="{FF2B5EF4-FFF2-40B4-BE49-F238E27FC236}">
                <a16:creationId xmlns:a16="http://schemas.microsoft.com/office/drawing/2014/main" id="{1A1491AA-C434-4413-8557-E743227737D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42846" y="1136361"/>
            <a:ext cx="2589181" cy="2577465"/>
          </a:xfrm>
          <a:prstGeom prst="rect">
            <a:avLst/>
          </a:prstGeom>
          <a:effectLst>
            <a:outerShdw blurRad="50800" dist="508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3" name="Obrázok 19">
            <a:extLst>
              <a:ext uri="{FF2B5EF4-FFF2-40B4-BE49-F238E27FC236}">
                <a16:creationId xmlns:a16="http://schemas.microsoft.com/office/drawing/2014/main" id="{633151E5-22A6-4720-9020-7ADA7C7E044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7435" y="1944742"/>
            <a:ext cx="278606" cy="27860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C6D765F8-5589-436E-96E9-E3D8580326DA}"/>
              </a:ext>
            </a:extLst>
          </p:cNvPr>
          <p:cNvSpPr txBox="1"/>
          <p:nvPr/>
        </p:nvSpPr>
        <p:spPr>
          <a:xfrm>
            <a:off x="1935012" y="1981881"/>
            <a:ext cx="1226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sk-SK" b="1" dirty="0"/>
              <a:t>Program</a:t>
            </a:r>
          </a:p>
        </p:txBody>
      </p:sp>
      <p:pic>
        <p:nvPicPr>
          <p:cNvPr id="25" name="Obrázok 5">
            <a:extLst>
              <a:ext uri="{FF2B5EF4-FFF2-40B4-BE49-F238E27FC236}">
                <a16:creationId xmlns:a16="http://schemas.microsoft.com/office/drawing/2014/main" id="{E8DDE5F5-0895-4345-8EEC-1C919197F99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58047" y="2377162"/>
            <a:ext cx="922020" cy="9220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909B1872-7A8E-4CC0-A8BE-2EC99B0052CC}"/>
              </a:ext>
            </a:extLst>
          </p:cNvPr>
          <p:cNvSpPr txBox="1"/>
          <p:nvPr/>
        </p:nvSpPr>
        <p:spPr>
          <a:xfrm>
            <a:off x="752232" y="1981881"/>
            <a:ext cx="1034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sk-SK" b="1" dirty="0"/>
              <a:t>Štart</a:t>
            </a: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2E6A55B6-BB5B-4C1E-AE3D-F0625534FF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57518" y="3826098"/>
            <a:ext cx="3904120" cy="91910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0" name="Obrázok 19">
            <a:extLst>
              <a:ext uri="{FF2B5EF4-FFF2-40B4-BE49-F238E27FC236}">
                <a16:creationId xmlns:a16="http://schemas.microsoft.com/office/drawing/2014/main" id="{5533C652-C466-40C4-9E3B-C00601C83C0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1841" y="3563284"/>
            <a:ext cx="278606" cy="27860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2" name="Obrázok 5">
            <a:extLst>
              <a:ext uri="{FF2B5EF4-FFF2-40B4-BE49-F238E27FC236}">
                <a16:creationId xmlns:a16="http://schemas.microsoft.com/office/drawing/2014/main" id="{6DE077FF-D84F-4F76-A77B-1893FDA70A0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2453" y="3826098"/>
            <a:ext cx="922020" cy="9220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3" name="Obrázok 6">
            <a:extLst>
              <a:ext uri="{FF2B5EF4-FFF2-40B4-BE49-F238E27FC236}">
                <a16:creationId xmlns:a16="http://schemas.microsoft.com/office/drawing/2014/main" id="{F9A6249A-918D-4471-B5AF-5439C40771C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557927" y="3448956"/>
            <a:ext cx="373254" cy="301223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05A884CE-306E-487C-A335-104A9C6B5A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35012" y="5309849"/>
            <a:ext cx="3904120" cy="91910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5" name="Obrázok 19">
            <a:extLst>
              <a:ext uri="{FF2B5EF4-FFF2-40B4-BE49-F238E27FC236}">
                <a16:creationId xmlns:a16="http://schemas.microsoft.com/office/drawing/2014/main" id="{DF548A7B-C7BF-4A50-9282-B5B33AB1BAB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9335" y="5047035"/>
            <a:ext cx="278606" cy="27860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6" name="Obrázok 5">
            <a:extLst>
              <a:ext uri="{FF2B5EF4-FFF2-40B4-BE49-F238E27FC236}">
                <a16:creationId xmlns:a16="http://schemas.microsoft.com/office/drawing/2014/main" id="{CFBE8E52-1007-42D8-8AF2-C22263D66FA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9947" y="5309849"/>
            <a:ext cx="922020" cy="9220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7" name="Obrázok 6">
            <a:extLst>
              <a:ext uri="{FF2B5EF4-FFF2-40B4-BE49-F238E27FC236}">
                <a16:creationId xmlns:a16="http://schemas.microsoft.com/office/drawing/2014/main" id="{0E0011E9-0C35-4CBD-AF47-95237FB81AA6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535421" y="4932707"/>
            <a:ext cx="373254" cy="301222"/>
          </a:xfrm>
          <a:prstGeom prst="rect">
            <a:avLst/>
          </a:prstGeom>
        </p:spPr>
      </p:pic>
      <p:pic>
        <p:nvPicPr>
          <p:cNvPr id="41" name="Picture 40" descr="Logo, icon&#10;&#10;Description automatically generated">
            <a:extLst>
              <a:ext uri="{FF2B5EF4-FFF2-40B4-BE49-F238E27FC236}">
                <a16:creationId xmlns:a16="http://schemas.microsoft.com/office/drawing/2014/main" id="{7C0E6763-1FEF-46DD-8416-B5E9F78C5EFE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6610" y="2535814"/>
            <a:ext cx="2594134" cy="612934"/>
          </a:xfrm>
          <a:prstGeom prst="rect">
            <a:avLst/>
          </a:prstGeom>
        </p:spPr>
      </p:pic>
      <p:pic>
        <p:nvPicPr>
          <p:cNvPr id="43" name="Picture 42" descr="Icon&#10;&#10;Description automatically generated">
            <a:extLst>
              <a:ext uri="{FF2B5EF4-FFF2-40B4-BE49-F238E27FC236}">
                <a16:creationId xmlns:a16="http://schemas.microsoft.com/office/drawing/2014/main" id="{755E9C20-A8A3-4924-937B-B2DCBBE4FB6C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6610" y="3979182"/>
            <a:ext cx="3256598" cy="612934"/>
          </a:xfrm>
          <a:prstGeom prst="rect">
            <a:avLst/>
          </a:prstGeom>
        </p:spPr>
      </p:pic>
      <p:pic>
        <p:nvPicPr>
          <p:cNvPr id="45" name="Picture 44" descr="Icon&#10;&#10;Description automatically generated">
            <a:extLst>
              <a:ext uri="{FF2B5EF4-FFF2-40B4-BE49-F238E27FC236}">
                <a16:creationId xmlns:a16="http://schemas.microsoft.com/office/drawing/2014/main" id="{0C20F2DD-02BC-46AF-A9AD-5DE363B5E4F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6610" y="5462933"/>
            <a:ext cx="3256598" cy="612934"/>
          </a:xfrm>
          <a:prstGeom prst="rect">
            <a:avLst/>
          </a:prstGeom>
        </p:spPr>
      </p:pic>
      <p:pic>
        <p:nvPicPr>
          <p:cNvPr id="26" name="Picture 25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BA880AF7-9870-4394-900B-BAA47044A61E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9292" y="6530330"/>
            <a:ext cx="173355" cy="28479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1" name="Picture 30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32FF7544-276C-4AAA-9346-A9C120571A1B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9539" y="6530330"/>
            <a:ext cx="173355" cy="28479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738821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067CA68-AEAC-4CA3-8E4A-D1B4EA8D89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0" lang="sk-SK" sz="1800" b="1" i="0" u="none" strike="noStrike" kern="1200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j-ea"/>
                <a:cs typeface="Arial" panose="020B0604020202020204" pitchFamily="34" charset="0"/>
              </a:rPr>
              <a:t>Robotika</a:t>
            </a:r>
            <a:r>
              <a:rPr kumimoji="0" lang="sk-SK" sz="2000" b="1" i="0" u="none" strike="noStrike" kern="1200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j-ea"/>
                <a:cs typeface="Arial" panose="020B0604020202020204" pitchFamily="34" charset="0"/>
              </a:rPr>
              <a:t> ● </a:t>
            </a:r>
            <a:r>
              <a:rPr kumimoji="0" lang="sk-SK" b="1" i="0" u="none" strike="noStrike" kern="1200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j-ea"/>
                <a:cs typeface="Arial" panose="020B0604020202020204" pitchFamily="34" charset="0"/>
              </a:rPr>
              <a:t>B4</a:t>
            </a:r>
            <a:endParaRPr lang="sk-SK" sz="3100"/>
          </a:p>
        </p:txBody>
      </p:sp>
      <p:sp>
        <p:nvSpPr>
          <p:cNvPr id="4" name="Zástupný objekt pre číslo snímky 3">
            <a:extLst>
              <a:ext uri="{FF2B5EF4-FFF2-40B4-BE49-F238E27FC236}">
                <a16:creationId xmlns:a16="http://schemas.microsoft.com/office/drawing/2014/main" id="{415BD9B6-1084-42F8-807B-6E128F3652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sk-SK" smtClean="0"/>
              <a:t>15</a:t>
            </a:fld>
            <a:endParaRPr lang="sk-SK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506FCD71-7DAC-4B40-9B84-6F46ABBF348D}"/>
              </a:ext>
            </a:extLst>
          </p:cNvPr>
          <p:cNvSpPr/>
          <p:nvPr/>
        </p:nvSpPr>
        <p:spPr>
          <a:xfrm>
            <a:off x="284399" y="950574"/>
            <a:ext cx="8625600" cy="5544000"/>
          </a:xfrm>
          <a:prstGeom prst="roundRect">
            <a:avLst>
              <a:gd name="adj" fmla="val 2198"/>
            </a:avLst>
          </a:prstGeom>
          <a:solidFill>
            <a:srgbClr val="F2E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 sz="200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2E2375C-2F28-4ADA-A8BC-FC61B62ED74B}"/>
              </a:ext>
            </a:extLst>
          </p:cNvPr>
          <p:cNvSpPr txBox="1"/>
          <p:nvPr/>
        </p:nvSpPr>
        <p:spPr>
          <a:xfrm>
            <a:off x="467999" y="1080000"/>
            <a:ext cx="549687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sk-SK" sz="2000" dirty="0">
                <a:solidFill>
                  <a:schemeClr val="accent6">
                    <a:lumMod val="50000"/>
                  </a:schemeClr>
                </a:solidFill>
              </a:rPr>
              <a:t>Emu umiestni na štart. </a:t>
            </a:r>
            <a:r>
              <a:rPr lang="sk-SK" sz="2000" b="1" dirty="0">
                <a:solidFill>
                  <a:schemeClr val="accent6">
                    <a:lumMod val="50000"/>
                  </a:schemeClr>
                </a:solidFill>
              </a:rPr>
              <a:t>Na modrom paneli </a:t>
            </a:r>
            <a:r>
              <a:rPr lang="sk-SK" sz="2000" dirty="0">
                <a:solidFill>
                  <a:schemeClr val="accent6">
                    <a:lumMod val="50000"/>
                  </a:schemeClr>
                </a:solidFill>
              </a:rPr>
              <a:t>naprogramuj cestu do cieľa a vykonaj. Napíš program do zošita.</a:t>
            </a:r>
          </a:p>
        </p:txBody>
      </p:sp>
      <p:pic>
        <p:nvPicPr>
          <p:cNvPr id="16" name="Obrázok 11">
            <a:extLst>
              <a:ext uri="{FF2B5EF4-FFF2-40B4-BE49-F238E27FC236}">
                <a16:creationId xmlns:a16="http://schemas.microsoft.com/office/drawing/2014/main" id="{F08ADD76-67BE-415C-953A-C41E182D76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42846" y="1136361"/>
            <a:ext cx="2589181" cy="2577465"/>
          </a:xfrm>
          <a:prstGeom prst="rect">
            <a:avLst/>
          </a:prstGeom>
          <a:effectLst>
            <a:outerShdw blurRad="50800" dist="508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7" name="Obrázok 19">
            <a:extLst>
              <a:ext uri="{FF2B5EF4-FFF2-40B4-BE49-F238E27FC236}">
                <a16:creationId xmlns:a16="http://schemas.microsoft.com/office/drawing/2014/main" id="{61867E01-870D-47CB-8B41-D91F527415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6955" y="2572482"/>
            <a:ext cx="278606" cy="27860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8" name="Obrázok 5">
            <a:extLst>
              <a:ext uri="{FF2B5EF4-FFF2-40B4-BE49-F238E27FC236}">
                <a16:creationId xmlns:a16="http://schemas.microsoft.com/office/drawing/2014/main" id="{196493D7-1927-4604-92D2-E7BB1E16B64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76767" y="2773937"/>
            <a:ext cx="922020" cy="9220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9" name="Obrázok 19">
            <a:extLst>
              <a:ext uri="{FF2B5EF4-FFF2-40B4-BE49-F238E27FC236}">
                <a16:creationId xmlns:a16="http://schemas.microsoft.com/office/drawing/2014/main" id="{E83B1D8B-17B6-4B23-AB24-01DE9172BCC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1361" y="3981004"/>
            <a:ext cx="278606" cy="27860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" name="Obrázok 5">
            <a:extLst>
              <a:ext uri="{FF2B5EF4-FFF2-40B4-BE49-F238E27FC236}">
                <a16:creationId xmlns:a16="http://schemas.microsoft.com/office/drawing/2014/main" id="{DC19AB83-2653-4037-B90C-00B01DAF076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1173" y="4035134"/>
            <a:ext cx="922020" cy="9220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1" name="Obrázok 19">
            <a:extLst>
              <a:ext uri="{FF2B5EF4-FFF2-40B4-BE49-F238E27FC236}">
                <a16:creationId xmlns:a16="http://schemas.microsoft.com/office/drawing/2014/main" id="{26FD0F93-889A-454B-9792-F9EA2042F5A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8855" y="5270555"/>
            <a:ext cx="278606" cy="27860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2" name="Obrázok 5">
            <a:extLst>
              <a:ext uri="{FF2B5EF4-FFF2-40B4-BE49-F238E27FC236}">
                <a16:creationId xmlns:a16="http://schemas.microsoft.com/office/drawing/2014/main" id="{67D81231-F5CB-4428-9590-B6227D95B2C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8667" y="5309849"/>
            <a:ext cx="922020" cy="9220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7ECA2CC-F361-4BD6-927E-2DBF1C086C8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27079" y="2773937"/>
            <a:ext cx="3185160" cy="91678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9B7D5AE3-6A8F-4EEA-8C48-49E4FE5D9A6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97193" y="2772033"/>
            <a:ext cx="922020" cy="9220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8" name="Picture 27" descr="A picture containing rectangle&#10;&#10;Description automatically generated">
            <a:extLst>
              <a:ext uri="{FF2B5EF4-FFF2-40B4-BE49-F238E27FC236}">
                <a16:creationId xmlns:a16="http://schemas.microsoft.com/office/drawing/2014/main" id="{3C698356-84B6-44A2-8227-78D225FD876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7079" y="4035134"/>
            <a:ext cx="4777740" cy="91678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0" name="Picture 29" descr="A picture containing rectangle&#10;&#10;Description automatically generated">
            <a:extLst>
              <a:ext uri="{FF2B5EF4-FFF2-40B4-BE49-F238E27FC236}">
                <a16:creationId xmlns:a16="http://schemas.microsoft.com/office/drawing/2014/main" id="{FC5C1E32-9ABF-44EB-81BD-59AB33B9914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1958" y="5309849"/>
            <a:ext cx="4777740" cy="91678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BlokTextu 39">
            <a:extLst>
              <a:ext uri="{FF2B5EF4-FFF2-40B4-BE49-F238E27FC236}">
                <a16:creationId xmlns:a16="http://schemas.microsoft.com/office/drawing/2014/main" id="{4976DA55-8D3B-4FE3-96F5-6865945149E7}"/>
              </a:ext>
            </a:extLst>
          </p:cNvPr>
          <p:cNvSpPr txBox="1"/>
          <p:nvPr/>
        </p:nvSpPr>
        <p:spPr>
          <a:xfrm>
            <a:off x="7857280" y="6079139"/>
            <a:ext cx="10881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cs typeface="Arial" panose="020B0604020202020204" pitchFamily="34" charset="0"/>
              </a:rPr>
              <a:t>…             </a:t>
            </a:r>
            <a:endParaRPr lang="sk-SK" b="1" dirty="0">
              <a:solidFill>
                <a:srgbClr val="C00000"/>
              </a:solidFill>
              <a:cs typeface="Arial" panose="020B0604020202020204" pitchFamily="34" charset="0"/>
            </a:endParaRP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6FA367DC-72D8-4D94-BCA1-8733A043610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39416" y="6092427"/>
            <a:ext cx="292894" cy="29289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ED40D2C7-E47E-4A67-B227-F24166911C77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58506" y="6092427"/>
            <a:ext cx="292894" cy="29289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8A773BDD-0F53-4A3A-8364-BC0D135F3141}"/>
              </a:ext>
            </a:extLst>
          </p:cNvPr>
          <p:cNvSpPr txBox="1"/>
          <p:nvPr/>
        </p:nvSpPr>
        <p:spPr>
          <a:xfrm>
            <a:off x="1852681" y="2411986"/>
            <a:ext cx="1226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sk-SK" b="1" dirty="0"/>
              <a:t>Program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E1E4C03F-B975-4257-9AB3-73E1191293F1}"/>
              </a:ext>
            </a:extLst>
          </p:cNvPr>
          <p:cNvSpPr txBox="1"/>
          <p:nvPr/>
        </p:nvSpPr>
        <p:spPr>
          <a:xfrm>
            <a:off x="781661" y="2411986"/>
            <a:ext cx="1034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sk-SK" b="1" dirty="0"/>
              <a:t>Štart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0288A5E-DF3C-4B8F-A2EE-2AAC0CB94756}"/>
              </a:ext>
            </a:extLst>
          </p:cNvPr>
          <p:cNvSpPr txBox="1"/>
          <p:nvPr/>
        </p:nvSpPr>
        <p:spPr>
          <a:xfrm>
            <a:off x="5050230" y="2411986"/>
            <a:ext cx="1034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sk-SK" b="1" dirty="0"/>
              <a:t>Cieľ</a:t>
            </a:r>
          </a:p>
        </p:txBody>
      </p:sp>
      <p:pic>
        <p:nvPicPr>
          <p:cNvPr id="40" name="Picture 39" descr="A yellow flower with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814ED516-2E49-4E17-91C9-2192AAFE7772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3161" y="2862995"/>
            <a:ext cx="733425" cy="743903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A2E3303E-AD61-4A1D-9619-FA456FDE06D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696114" y="4018370"/>
            <a:ext cx="922020" cy="9220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47EBD869-6BC5-4C54-B622-9564292A41D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696114" y="5309849"/>
            <a:ext cx="922020" cy="9220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2" name="Picture 41" descr="A close up of a yellow flower&#10;&#10;Description automatically generated with low confidence">
            <a:extLst>
              <a:ext uri="{FF2B5EF4-FFF2-40B4-BE49-F238E27FC236}">
                <a16:creationId xmlns:a16="http://schemas.microsoft.com/office/drawing/2014/main" id="{C00A0BF2-CD9E-4696-9D98-EC9D7BC5594A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6912" y="4079139"/>
            <a:ext cx="864394" cy="817245"/>
          </a:xfrm>
          <a:prstGeom prst="rect">
            <a:avLst/>
          </a:prstGeom>
        </p:spPr>
      </p:pic>
      <p:pic>
        <p:nvPicPr>
          <p:cNvPr id="44" name="Picture 43" descr="A picture containing text&#10;&#10;Description automatically generated">
            <a:extLst>
              <a:ext uri="{FF2B5EF4-FFF2-40B4-BE49-F238E27FC236}">
                <a16:creationId xmlns:a16="http://schemas.microsoft.com/office/drawing/2014/main" id="{B267DBC6-42DD-4B2C-A970-43F91DA8618E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2646" y="5453299"/>
            <a:ext cx="701993" cy="639128"/>
          </a:xfrm>
          <a:prstGeom prst="rect">
            <a:avLst/>
          </a:prstGeom>
        </p:spPr>
      </p:pic>
      <p:pic>
        <p:nvPicPr>
          <p:cNvPr id="29" name="Picture 28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753B3744-DBCE-4273-B865-443FB3928508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9292" y="6530330"/>
            <a:ext cx="173355" cy="28479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1" name="Picture 30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52FB8FDF-C324-4D42-8D14-67E2486758C3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9539" y="6530330"/>
            <a:ext cx="173355" cy="28479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143725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067CA68-AEAC-4CA3-8E4A-D1B4EA8D89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0" lang="sk-SK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j-ea"/>
                <a:cs typeface="Arial" panose="020B0604020202020204" pitchFamily="34" charset="0"/>
              </a:rPr>
              <a:t>Robotika</a:t>
            </a:r>
            <a:r>
              <a:rPr kumimoji="0" lang="sk-SK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j-ea"/>
                <a:cs typeface="Arial" panose="020B0604020202020204" pitchFamily="34" charset="0"/>
              </a:rPr>
              <a:t> ● </a:t>
            </a:r>
            <a:r>
              <a:rPr kumimoji="0" lang="sk-SK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j-ea"/>
                <a:cs typeface="Arial" panose="020B0604020202020204" pitchFamily="34" charset="0"/>
              </a:rPr>
              <a:t>C1</a:t>
            </a:r>
            <a:endParaRPr lang="sk-SK" sz="3100" dirty="0"/>
          </a:p>
        </p:txBody>
      </p:sp>
      <p:sp>
        <p:nvSpPr>
          <p:cNvPr id="4" name="Zástupný objekt pre číslo snímky 3">
            <a:extLst>
              <a:ext uri="{FF2B5EF4-FFF2-40B4-BE49-F238E27FC236}">
                <a16:creationId xmlns:a16="http://schemas.microsoft.com/office/drawing/2014/main" id="{415BD9B6-1084-42F8-807B-6E128F3652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en-GB" smtClean="0"/>
              <a:t>16</a:t>
            </a:fld>
            <a:endParaRPr lang="en-GB" dirty="0"/>
          </a:p>
        </p:txBody>
      </p:sp>
      <p:pic>
        <p:nvPicPr>
          <p:cNvPr id="12" name="Picture 11">
            <a:hlinkClick r:id="rId2" action="ppaction://hlinksldjump"/>
            <a:extLst>
              <a:ext uri="{FF2B5EF4-FFF2-40B4-BE49-F238E27FC236}">
                <a16:creationId xmlns:a16="http://schemas.microsoft.com/office/drawing/2014/main" id="{FD49C54F-91EC-4714-B049-CA2A691699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80154" y="6552000"/>
            <a:ext cx="241459" cy="24145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6" name="Picture 15">
            <a:hlinkClick r:id="rId4" action="ppaction://hlinksldjump"/>
            <a:extLst>
              <a:ext uri="{FF2B5EF4-FFF2-40B4-BE49-F238E27FC236}">
                <a16:creationId xmlns:a16="http://schemas.microsoft.com/office/drawing/2014/main" id="{2EFA912C-89C6-4A12-B876-35AAEF781FC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89299" y="6552000"/>
            <a:ext cx="241459" cy="24145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8" name="Picture 17">
            <a:hlinkClick r:id="rId6" action="ppaction://hlinksldjump"/>
            <a:extLst>
              <a:ext uri="{FF2B5EF4-FFF2-40B4-BE49-F238E27FC236}">
                <a16:creationId xmlns:a16="http://schemas.microsoft.com/office/drawing/2014/main" id="{A38049B1-8B3B-4CCF-94EC-9345C982FC6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658389" y="6552000"/>
            <a:ext cx="241459" cy="24145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16BB88A1-3CB1-44F3-848B-2D77B5CAEC64}"/>
              </a:ext>
            </a:extLst>
          </p:cNvPr>
          <p:cNvSpPr/>
          <p:nvPr/>
        </p:nvSpPr>
        <p:spPr>
          <a:xfrm>
            <a:off x="287775" y="937240"/>
            <a:ext cx="8625600" cy="5544000"/>
          </a:xfrm>
          <a:prstGeom prst="roundRect">
            <a:avLst>
              <a:gd name="adj" fmla="val 2198"/>
            </a:avLst>
          </a:prstGeom>
          <a:solidFill>
            <a:srgbClr val="F2E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 sz="200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1CB44D4-49FE-41AC-900E-EC8BB6D71A6A}"/>
              </a:ext>
            </a:extLst>
          </p:cNvPr>
          <p:cNvSpPr txBox="1"/>
          <p:nvPr/>
        </p:nvSpPr>
        <p:spPr>
          <a:xfrm>
            <a:off x="467999" y="1188000"/>
            <a:ext cx="48652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000" dirty="0">
                <a:solidFill>
                  <a:schemeClr val="accent6">
                    <a:lumMod val="50000"/>
                  </a:schemeClr>
                </a:solidFill>
              </a:rPr>
              <a:t>Pripraviť sa, pozor, štart</a:t>
            </a:r>
            <a:r>
              <a:rPr lang="en-US" sz="2000" dirty="0">
                <a:solidFill>
                  <a:schemeClr val="accent6">
                    <a:lumMod val="50000"/>
                  </a:schemeClr>
                </a:solidFill>
              </a:rPr>
              <a:t>!</a:t>
            </a:r>
            <a:endParaRPr lang="sk-SK" sz="20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94A6543-1097-4F04-9776-6FF56B2086C1}"/>
              </a:ext>
            </a:extLst>
          </p:cNvPr>
          <p:cNvSpPr txBox="1"/>
          <p:nvPr/>
        </p:nvSpPr>
        <p:spPr>
          <a:xfrm>
            <a:off x="1049181" y="5464417"/>
            <a:ext cx="1226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sk-SK" b="1" dirty="0"/>
              <a:t>Štart</a:t>
            </a:r>
          </a:p>
        </p:txBody>
      </p:sp>
      <p:pic>
        <p:nvPicPr>
          <p:cNvPr id="9" name="Picture 8" descr="Qr code&#10;&#10;Description automatically generated with medium confidence">
            <a:extLst>
              <a:ext uri="{FF2B5EF4-FFF2-40B4-BE49-F238E27FC236}">
                <a16:creationId xmlns:a16="http://schemas.microsoft.com/office/drawing/2014/main" id="{8BF6A564-851A-4F19-83A1-F17C8DD3981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638448" y="1902882"/>
            <a:ext cx="1357884" cy="396678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D02CBBF-9B86-4E78-9602-FCD8633E08F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1559" y="1940321"/>
            <a:ext cx="1351598" cy="3966782"/>
          </a:xfrm>
          <a:prstGeom prst="rect">
            <a:avLst/>
          </a:prstGeom>
        </p:spPr>
      </p:pic>
      <p:pic>
        <p:nvPicPr>
          <p:cNvPr id="28" name="Picture 27" descr="A picture containing qr code&#10;&#10;Description automatically generated">
            <a:extLst>
              <a:ext uri="{FF2B5EF4-FFF2-40B4-BE49-F238E27FC236}">
                <a16:creationId xmlns:a16="http://schemas.microsoft.com/office/drawing/2014/main" id="{D596E899-9844-4488-A92F-7E3A256E1FD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6950" y="1925081"/>
            <a:ext cx="1364171" cy="3966782"/>
          </a:xfrm>
          <a:prstGeom prst="rect">
            <a:avLst/>
          </a:prstGeom>
        </p:spPr>
      </p:pic>
      <p:pic>
        <p:nvPicPr>
          <p:cNvPr id="17" name="Obrázok 16">
            <a:extLst>
              <a:ext uri="{FF2B5EF4-FFF2-40B4-BE49-F238E27FC236}">
                <a16:creationId xmlns:a16="http://schemas.microsoft.com/office/drawing/2014/main" id="{81A51215-88BA-4CFF-A116-C97CAD1B6BA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V="1">
            <a:off x="2495019" y="3798506"/>
            <a:ext cx="811530" cy="811530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9" name="Obrázok 18">
            <a:extLst>
              <a:ext uri="{FF2B5EF4-FFF2-40B4-BE49-F238E27FC236}">
                <a16:creationId xmlns:a16="http://schemas.microsoft.com/office/drawing/2014/main" id="{480A5039-ED75-44C2-9B5A-2E15A9DD4AC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3882390" y="4626976"/>
            <a:ext cx="811530" cy="811530"/>
          </a:xfrm>
          <a:prstGeom prst="rect">
            <a:avLst/>
          </a:prstGeo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1" name="Obrázok 20">
            <a:extLst>
              <a:ext uri="{FF2B5EF4-FFF2-40B4-BE49-F238E27FC236}">
                <a16:creationId xmlns:a16="http://schemas.microsoft.com/office/drawing/2014/main" id="{38C092A6-C3A3-416E-B6CD-ED150AAFA78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V="1">
            <a:off x="6867572" y="4566861"/>
            <a:ext cx="811530" cy="811530"/>
          </a:xfrm>
          <a:prstGeom prst="rect">
            <a:avLst/>
          </a:prstGeo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</p:pic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7F2BEE16-AC5D-4E99-96DD-B0993D746DD8}"/>
              </a:ext>
            </a:extLst>
          </p:cNvPr>
          <p:cNvCxnSpPr>
            <a:cxnSpLocks/>
          </p:cNvCxnSpPr>
          <p:nvPr/>
        </p:nvCxnSpPr>
        <p:spPr>
          <a:xfrm>
            <a:off x="1127760" y="5857636"/>
            <a:ext cx="705612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Picture 23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AB5FEC39-E393-4D56-AF47-1C0410E28EEF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9292" y="6530330"/>
            <a:ext cx="173355" cy="28479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6" name="Picture 2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4A23E3C3-33BB-4CAE-8922-082B5A42E672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9539" y="6530330"/>
            <a:ext cx="173355" cy="28479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6583607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067CA68-AEAC-4CA3-8E4A-D1B4EA8D89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0" lang="sk-SK" sz="1800" b="1" i="0" u="none" strike="noStrike" kern="1200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j-ea"/>
                <a:cs typeface="Arial" panose="020B0604020202020204" pitchFamily="34" charset="0"/>
              </a:rPr>
              <a:t>Robotika</a:t>
            </a:r>
            <a:r>
              <a:rPr kumimoji="0" lang="sk-SK" sz="2000" b="1" i="0" u="none" strike="noStrike" kern="1200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j-ea"/>
                <a:cs typeface="Arial" panose="020B0604020202020204" pitchFamily="34" charset="0"/>
              </a:rPr>
              <a:t> ● </a:t>
            </a:r>
            <a:r>
              <a:rPr kumimoji="0" lang="sk-SK" b="1" i="0" u="none" strike="noStrike" kern="1200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j-ea"/>
                <a:cs typeface="Arial" panose="020B0604020202020204" pitchFamily="34" charset="0"/>
              </a:rPr>
              <a:t>C2</a:t>
            </a:r>
            <a:endParaRPr lang="sk-SK"/>
          </a:p>
        </p:txBody>
      </p:sp>
      <p:sp>
        <p:nvSpPr>
          <p:cNvPr id="4" name="Zástupný objekt pre číslo snímky 3">
            <a:extLst>
              <a:ext uri="{FF2B5EF4-FFF2-40B4-BE49-F238E27FC236}">
                <a16:creationId xmlns:a16="http://schemas.microsoft.com/office/drawing/2014/main" id="{415BD9B6-1084-42F8-807B-6E128F3652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sk-SK" smtClean="0"/>
              <a:t>17</a:t>
            </a:fld>
            <a:endParaRPr lang="sk-SK"/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116CD784-5616-49FA-8BF7-0378B76FA861}"/>
              </a:ext>
            </a:extLst>
          </p:cNvPr>
          <p:cNvSpPr/>
          <p:nvPr/>
        </p:nvSpPr>
        <p:spPr>
          <a:xfrm>
            <a:off x="284399" y="950574"/>
            <a:ext cx="8625600" cy="5544000"/>
          </a:xfrm>
          <a:prstGeom prst="roundRect">
            <a:avLst>
              <a:gd name="adj" fmla="val 2198"/>
            </a:avLst>
          </a:prstGeom>
          <a:solidFill>
            <a:srgbClr val="F2E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 sz="200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140C567-1B5A-4BE3-A6B3-D02346292D9D}"/>
              </a:ext>
            </a:extLst>
          </p:cNvPr>
          <p:cNvSpPr txBox="1"/>
          <p:nvPr/>
        </p:nvSpPr>
        <p:spPr>
          <a:xfrm>
            <a:off x="467999" y="1080000"/>
            <a:ext cx="567484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000" dirty="0">
                <a:solidFill>
                  <a:schemeClr val="accent6">
                    <a:lumMod val="50000"/>
                  </a:schemeClr>
                </a:solidFill>
              </a:rPr>
              <a:t>Nakresli cestu zo štartu do cieľa. Cestou </a:t>
            </a:r>
            <a:r>
              <a:rPr lang="sk-SK" sz="2000" b="1" dirty="0">
                <a:solidFill>
                  <a:schemeClr val="accent6">
                    <a:lumMod val="50000"/>
                  </a:schemeClr>
                </a:solidFill>
              </a:rPr>
              <a:t>prejdi cez...</a:t>
            </a:r>
          </a:p>
          <a:p>
            <a:r>
              <a:rPr lang="sk-SK" sz="2000" dirty="0">
                <a:solidFill>
                  <a:schemeClr val="accent6">
                    <a:lumMod val="50000"/>
                  </a:schemeClr>
                </a:solidFill>
              </a:rPr>
              <a:t>Emu riaď pomocou </a:t>
            </a:r>
            <a:r>
              <a:rPr lang="sk-SK" sz="2000" b="1" dirty="0">
                <a:solidFill>
                  <a:schemeClr val="accent6">
                    <a:lumMod val="50000"/>
                  </a:schemeClr>
                </a:solidFill>
              </a:rPr>
              <a:t>modrého panela</a:t>
            </a:r>
            <a:r>
              <a:rPr lang="sk-SK" sz="2000" dirty="0">
                <a:solidFill>
                  <a:schemeClr val="accent6">
                    <a:lumMod val="50000"/>
                  </a:schemeClr>
                </a:solidFill>
              </a:rPr>
              <a:t>. Programuj po častiach.</a:t>
            </a:r>
          </a:p>
        </p:txBody>
      </p:sp>
      <p:pic>
        <p:nvPicPr>
          <p:cNvPr id="29" name="Obrázok 11">
            <a:extLst>
              <a:ext uri="{FF2B5EF4-FFF2-40B4-BE49-F238E27FC236}">
                <a16:creationId xmlns:a16="http://schemas.microsoft.com/office/drawing/2014/main" id="{5B6FD5D7-CF80-4DCF-AD6C-CEC997FD4C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42846" y="1136361"/>
            <a:ext cx="2589181" cy="2577465"/>
          </a:xfrm>
          <a:prstGeom prst="rect">
            <a:avLst/>
          </a:prstGeom>
          <a:effectLst>
            <a:outerShdw blurRad="50800" dist="508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8BA3058A-4425-4AED-A299-E22419F601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31792" y="2920501"/>
            <a:ext cx="922020" cy="9220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1" name="Picture 30" descr="A picture containing text&#10;&#10;Description automatically generated">
            <a:extLst>
              <a:ext uri="{FF2B5EF4-FFF2-40B4-BE49-F238E27FC236}">
                <a16:creationId xmlns:a16="http://schemas.microsoft.com/office/drawing/2014/main" id="{6A2109CA-4EF0-4A08-BBCE-1E16579DC05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8324" y="3063951"/>
            <a:ext cx="701993" cy="639128"/>
          </a:xfrm>
          <a:prstGeom prst="rect">
            <a:avLst/>
          </a:prstGeom>
        </p:spPr>
      </p:pic>
      <p:pic>
        <p:nvPicPr>
          <p:cNvPr id="33" name="Obrázok 5">
            <a:extLst>
              <a:ext uri="{FF2B5EF4-FFF2-40B4-BE49-F238E27FC236}">
                <a16:creationId xmlns:a16="http://schemas.microsoft.com/office/drawing/2014/main" id="{F6A09E13-E6A9-4849-935F-88637DEEECC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27834" y="2920501"/>
            <a:ext cx="922020" cy="9220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5" name="Obrázok 19">
            <a:extLst>
              <a:ext uri="{FF2B5EF4-FFF2-40B4-BE49-F238E27FC236}">
                <a16:creationId xmlns:a16="http://schemas.microsoft.com/office/drawing/2014/main" id="{ECE2A3ED-E4BB-402D-A5C3-040A5566F1A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7755" y="2574662"/>
            <a:ext cx="278606" cy="27860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AE0B827F-477C-4B90-B288-A9594130BF03}"/>
              </a:ext>
            </a:extLst>
          </p:cNvPr>
          <p:cNvSpPr txBox="1"/>
          <p:nvPr/>
        </p:nvSpPr>
        <p:spPr>
          <a:xfrm>
            <a:off x="832461" y="2550294"/>
            <a:ext cx="1034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sk-SK" b="1" dirty="0"/>
              <a:t>Štart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4282D2C6-4AF7-4768-A62D-B0773618AD95}"/>
              </a:ext>
            </a:extLst>
          </p:cNvPr>
          <p:cNvSpPr txBox="1"/>
          <p:nvPr/>
        </p:nvSpPr>
        <p:spPr>
          <a:xfrm>
            <a:off x="3851350" y="2550294"/>
            <a:ext cx="1034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sk-SK" b="1" dirty="0"/>
              <a:t>Cieľ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8D056694-BE4A-4AC6-BB3F-A05CAFAD590A}"/>
              </a:ext>
            </a:extLst>
          </p:cNvPr>
          <p:cNvGrpSpPr/>
          <p:nvPr/>
        </p:nvGrpSpPr>
        <p:grpSpPr>
          <a:xfrm>
            <a:off x="1979586" y="2550294"/>
            <a:ext cx="1920364" cy="1292227"/>
            <a:chOff x="1979586" y="1585094"/>
            <a:chExt cx="1920364" cy="1292227"/>
          </a:xfrm>
        </p:grpSpPr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FDCB14CF-F339-4CF6-A43D-F962C949D24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429813" y="1955301"/>
              <a:ext cx="922020" cy="92202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2C56E824-BFB0-4AFA-AB51-6D31AB389FDC}"/>
                </a:ext>
              </a:extLst>
            </p:cNvPr>
            <p:cNvSpPr txBox="1"/>
            <p:nvPr/>
          </p:nvSpPr>
          <p:spPr>
            <a:xfrm>
              <a:off x="1979586" y="1585094"/>
              <a:ext cx="19203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indent="0">
                <a:buNone/>
              </a:pPr>
              <a:r>
                <a:rPr lang="sk-SK" b="1" dirty="0"/>
                <a:t>Cestou prejdi cez</a:t>
              </a:r>
            </a:p>
          </p:txBody>
        </p:sp>
        <p:pic>
          <p:nvPicPr>
            <p:cNvPr id="18" name="Picture 17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BC8BBCEE-F070-4B21-9964-17C8AD04F0F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07605" y="2085393"/>
              <a:ext cx="775335" cy="675799"/>
            </a:xfrm>
            <a:prstGeom prst="rect">
              <a:avLst/>
            </a:prstGeom>
          </p:spPr>
        </p:pic>
      </p:grpSp>
      <p:pic>
        <p:nvPicPr>
          <p:cNvPr id="9" name="Obrázok 8">
            <a:extLst>
              <a:ext uri="{FF2B5EF4-FFF2-40B4-BE49-F238E27FC236}">
                <a16:creationId xmlns:a16="http://schemas.microsoft.com/office/drawing/2014/main" id="{2705BF23-F2F2-405E-9042-DD747E84AC6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3942" y="3842573"/>
            <a:ext cx="403200" cy="324000"/>
          </a:xfrm>
          <a:prstGeom prst="rect">
            <a:avLst/>
          </a:prstGeom>
        </p:spPr>
      </p:pic>
      <p:pic>
        <p:nvPicPr>
          <p:cNvPr id="10" name="Obrázok 9">
            <a:extLst>
              <a:ext uri="{FF2B5EF4-FFF2-40B4-BE49-F238E27FC236}">
                <a16:creationId xmlns:a16="http://schemas.microsoft.com/office/drawing/2014/main" id="{409742A9-2660-48F7-B034-008343E192C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7066" y="2157896"/>
            <a:ext cx="643129" cy="67970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4" name="Obrázok 13">
            <a:extLst>
              <a:ext uri="{FF2B5EF4-FFF2-40B4-BE49-F238E27FC236}">
                <a16:creationId xmlns:a16="http://schemas.microsoft.com/office/drawing/2014/main" id="{1A8619EA-7D92-4986-B4F5-13E6CD3D1BD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7762" y="2678976"/>
            <a:ext cx="643129" cy="67970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52" name="Group 51">
            <a:extLst>
              <a:ext uri="{FF2B5EF4-FFF2-40B4-BE49-F238E27FC236}">
                <a16:creationId xmlns:a16="http://schemas.microsoft.com/office/drawing/2014/main" id="{F9B54401-EC4A-44F3-B7FF-F250A5DA1790}"/>
              </a:ext>
            </a:extLst>
          </p:cNvPr>
          <p:cNvGrpSpPr/>
          <p:nvPr/>
        </p:nvGrpSpPr>
        <p:grpSpPr>
          <a:xfrm>
            <a:off x="927834" y="4529084"/>
            <a:ext cx="7804193" cy="916781"/>
            <a:chOff x="927834" y="4356364"/>
            <a:chExt cx="7804193" cy="916781"/>
          </a:xfrm>
        </p:grpSpPr>
        <p:pic>
          <p:nvPicPr>
            <p:cNvPr id="39" name="Picture 38" descr="A picture containing background pattern&#10;&#10;Description automatically generated">
              <a:extLst>
                <a:ext uri="{FF2B5EF4-FFF2-40B4-BE49-F238E27FC236}">
                  <a16:creationId xmlns:a16="http://schemas.microsoft.com/office/drawing/2014/main" id="{4F2537C3-729C-4387-82D6-6DA58B04A3AA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7834" y="4356364"/>
              <a:ext cx="7804193" cy="916781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40" name="Picture 39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42106BE3-E92E-4DF3-BE32-64176422248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68502" y="4464018"/>
              <a:ext cx="775335" cy="675799"/>
            </a:xfrm>
            <a:prstGeom prst="rect">
              <a:avLst/>
            </a:prstGeom>
          </p:spPr>
        </p:pic>
        <p:pic>
          <p:nvPicPr>
            <p:cNvPr id="41" name="Picture 40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2287FDCC-AE40-45A5-B42E-07BF7FB9492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12914" y="4495190"/>
              <a:ext cx="701993" cy="639128"/>
            </a:xfrm>
            <a:prstGeom prst="rect">
              <a:avLst/>
            </a:prstGeom>
          </p:spPr>
        </p:pic>
        <p:pic>
          <p:nvPicPr>
            <p:cNvPr id="43" name="Picture 42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85E162A7-CC79-403A-977E-15CBD682D43A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2377" y="4435738"/>
              <a:ext cx="612934" cy="743903"/>
            </a:xfrm>
            <a:prstGeom prst="rect">
              <a:avLst/>
            </a:prstGeom>
          </p:spPr>
        </p:pic>
        <p:pic>
          <p:nvPicPr>
            <p:cNvPr id="44" name="Obrázok 19">
              <a:extLst>
                <a:ext uri="{FF2B5EF4-FFF2-40B4-BE49-F238E27FC236}">
                  <a16:creationId xmlns:a16="http://schemas.microsoft.com/office/drawing/2014/main" id="{E9CC1E12-0709-4F71-A468-616CCD7F7CDC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37401" y="4492832"/>
              <a:ext cx="426053" cy="669512"/>
            </a:xfrm>
            <a:prstGeom prst="rect">
              <a:avLst/>
            </a:prstGeom>
          </p:spPr>
        </p:pic>
        <p:pic>
          <p:nvPicPr>
            <p:cNvPr id="45" name="Obrázok 23">
              <a:extLst>
                <a:ext uri="{FF2B5EF4-FFF2-40B4-BE49-F238E27FC236}">
                  <a16:creationId xmlns:a16="http://schemas.microsoft.com/office/drawing/2014/main" id="{21CE857B-85FE-46C0-A925-E5B09CF799AF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99555" y="4472543"/>
              <a:ext cx="277273" cy="689801"/>
            </a:xfrm>
            <a:prstGeom prst="rect">
              <a:avLst/>
            </a:prstGeom>
          </p:spPr>
        </p:pic>
        <p:pic>
          <p:nvPicPr>
            <p:cNvPr id="46" name="Obrázok 25">
              <a:extLst>
                <a:ext uri="{FF2B5EF4-FFF2-40B4-BE49-F238E27FC236}">
                  <a16:creationId xmlns:a16="http://schemas.microsoft.com/office/drawing/2014/main" id="{9E4D4433-D686-4CE7-AFA5-688C653B3467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54558" y="4472543"/>
              <a:ext cx="277273" cy="689801"/>
            </a:xfrm>
            <a:prstGeom prst="rect">
              <a:avLst/>
            </a:prstGeom>
          </p:spPr>
        </p:pic>
        <p:pic>
          <p:nvPicPr>
            <p:cNvPr id="47" name="Obrázok 21">
              <a:extLst>
                <a:ext uri="{FF2B5EF4-FFF2-40B4-BE49-F238E27FC236}">
                  <a16:creationId xmlns:a16="http://schemas.microsoft.com/office/drawing/2014/main" id="{97F24718-82C1-4F7D-A6ED-7DF8D5C4046A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78116" y="4492832"/>
              <a:ext cx="426053" cy="669512"/>
            </a:xfrm>
            <a:prstGeom prst="rect">
              <a:avLst/>
            </a:prstGeom>
          </p:spPr>
        </p:pic>
        <p:pic>
          <p:nvPicPr>
            <p:cNvPr id="48" name="Obrázok 26">
              <a:extLst>
                <a:ext uri="{FF2B5EF4-FFF2-40B4-BE49-F238E27FC236}">
                  <a16:creationId xmlns:a16="http://schemas.microsoft.com/office/drawing/2014/main" id="{C9010F67-FB63-4179-93F3-86D0B5D07B66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87272" y="4472543"/>
              <a:ext cx="277273" cy="689801"/>
            </a:xfrm>
            <a:prstGeom prst="rect">
              <a:avLst/>
            </a:prstGeom>
          </p:spPr>
        </p:pic>
        <p:pic>
          <p:nvPicPr>
            <p:cNvPr id="49" name="Obrázok 27">
              <a:extLst>
                <a:ext uri="{FF2B5EF4-FFF2-40B4-BE49-F238E27FC236}">
                  <a16:creationId xmlns:a16="http://schemas.microsoft.com/office/drawing/2014/main" id="{2674A90F-D5DB-4C13-A50B-5F3C87F6391F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27280" y="4472543"/>
              <a:ext cx="277273" cy="689801"/>
            </a:xfrm>
            <a:prstGeom prst="rect">
              <a:avLst/>
            </a:prstGeom>
          </p:spPr>
        </p:pic>
      </p:grpSp>
      <p:sp>
        <p:nvSpPr>
          <p:cNvPr id="53" name="BlokTextu 39">
            <a:extLst>
              <a:ext uri="{FF2B5EF4-FFF2-40B4-BE49-F238E27FC236}">
                <a16:creationId xmlns:a16="http://schemas.microsoft.com/office/drawing/2014/main" id="{363C482A-7D3B-4E52-AC59-674A18F30209}"/>
              </a:ext>
            </a:extLst>
          </p:cNvPr>
          <p:cNvSpPr txBox="1"/>
          <p:nvPr/>
        </p:nvSpPr>
        <p:spPr>
          <a:xfrm>
            <a:off x="7328960" y="6079139"/>
            <a:ext cx="15306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cs typeface="Arial" panose="020B0604020202020204" pitchFamily="34" charset="0"/>
              </a:rPr>
              <a:t>…             </a:t>
            </a:r>
            <a:endParaRPr lang="sk-SK" b="1" dirty="0">
              <a:solidFill>
                <a:srgbClr val="C00000"/>
              </a:solidFill>
              <a:cs typeface="Arial" panose="020B0604020202020204" pitchFamily="34" charset="0"/>
            </a:endParaRPr>
          </a:p>
        </p:txBody>
      </p:sp>
      <p:pic>
        <p:nvPicPr>
          <p:cNvPr id="54" name="Picture 53">
            <a:extLst>
              <a:ext uri="{FF2B5EF4-FFF2-40B4-BE49-F238E27FC236}">
                <a16:creationId xmlns:a16="http://schemas.microsoft.com/office/drawing/2014/main" id="{D5BF4DC4-94A8-4B1A-88DF-A7DE49228D78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06966" y="6092427"/>
            <a:ext cx="292894" cy="29289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80D7BE58-945A-428A-9AF3-B43A4DCDB039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056" y="6092427"/>
            <a:ext cx="292894" cy="29289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FF8DD5FF-C1BE-4672-80B1-8C12224D8D2F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45146" y="6092427"/>
            <a:ext cx="292894" cy="29289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2" name="Picture 41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F140FAE4-3F96-4A98-8696-83A25B3B6AB6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9292" y="6530330"/>
            <a:ext cx="173355" cy="28479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0" name="Picture 49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DF21438A-6D7B-4FAC-966C-DD03761B09B1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9539" y="6530330"/>
            <a:ext cx="173355" cy="28479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6600487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CB38166D-756A-4054-A6AE-718C25E7BAFC}"/>
              </a:ext>
            </a:extLst>
          </p:cNvPr>
          <p:cNvSpPr/>
          <p:nvPr/>
        </p:nvSpPr>
        <p:spPr>
          <a:xfrm>
            <a:off x="284399" y="950574"/>
            <a:ext cx="8625600" cy="5544000"/>
          </a:xfrm>
          <a:prstGeom prst="roundRect">
            <a:avLst>
              <a:gd name="adj" fmla="val 2198"/>
            </a:avLst>
          </a:prstGeom>
          <a:solidFill>
            <a:srgbClr val="F2E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 sz="2000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1067CA68-AEAC-4CA3-8E4A-D1B4EA8D89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0" lang="sk-SK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j-ea"/>
                <a:cs typeface="Arial" panose="020B0604020202020204" pitchFamily="34" charset="0"/>
              </a:rPr>
              <a:t>Robotika</a:t>
            </a:r>
            <a:r>
              <a:rPr kumimoji="0" lang="sk-SK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j-ea"/>
                <a:cs typeface="Arial" panose="020B0604020202020204" pitchFamily="34" charset="0"/>
              </a:rPr>
              <a:t> ● </a:t>
            </a:r>
            <a:r>
              <a:rPr kumimoji="0" lang="sk-SK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j-ea"/>
                <a:cs typeface="Arial" panose="020B0604020202020204" pitchFamily="34" charset="0"/>
              </a:rPr>
              <a:t>D1</a:t>
            </a:r>
            <a:endParaRPr lang="sk-SK" sz="1800" dirty="0">
              <a:latin typeface="+mn-lt"/>
            </a:endParaRPr>
          </a:p>
        </p:txBody>
      </p:sp>
      <p:pic>
        <p:nvPicPr>
          <p:cNvPr id="9" name="Obrázok 8">
            <a:extLst>
              <a:ext uri="{FF2B5EF4-FFF2-40B4-BE49-F238E27FC236}">
                <a16:creationId xmlns:a16="http://schemas.microsoft.com/office/drawing/2014/main" id="{2705BF23-F2F2-405E-9042-DD747E84AC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21151" y="1207435"/>
            <a:ext cx="403200" cy="324000"/>
          </a:xfrm>
          <a:prstGeom prst="rect">
            <a:avLst/>
          </a:prstGeom>
        </p:spPr>
      </p:pic>
      <p:pic>
        <p:nvPicPr>
          <p:cNvPr id="14" name="Obrázok 13">
            <a:extLst>
              <a:ext uri="{FF2B5EF4-FFF2-40B4-BE49-F238E27FC236}">
                <a16:creationId xmlns:a16="http://schemas.microsoft.com/office/drawing/2014/main" id="{748DF203-026C-437C-9D6E-517CF8762B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72712" y="5215707"/>
            <a:ext cx="4416536" cy="1079999"/>
          </a:xfrm>
          <a:prstGeom prst="rect">
            <a:avLst/>
          </a:prstGeom>
          <a:effectLst>
            <a:outerShdw blurRad="50800" dist="508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8" name="Obrázok 17">
            <a:extLst>
              <a:ext uri="{FF2B5EF4-FFF2-40B4-BE49-F238E27FC236}">
                <a16:creationId xmlns:a16="http://schemas.microsoft.com/office/drawing/2014/main" id="{C3C1D367-716F-4E73-A68A-05044687CC5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71835" y="2702547"/>
            <a:ext cx="1089660" cy="108966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35" name="Group 34">
            <a:extLst>
              <a:ext uri="{FF2B5EF4-FFF2-40B4-BE49-F238E27FC236}">
                <a16:creationId xmlns:a16="http://schemas.microsoft.com/office/drawing/2014/main" id="{26F0B716-84B3-48A6-A0F5-F3415CE70DDE}"/>
              </a:ext>
            </a:extLst>
          </p:cNvPr>
          <p:cNvGrpSpPr/>
          <p:nvPr/>
        </p:nvGrpSpPr>
        <p:grpSpPr>
          <a:xfrm>
            <a:off x="1577878" y="3974189"/>
            <a:ext cx="4374000" cy="1064603"/>
            <a:chOff x="557668" y="3603349"/>
            <a:chExt cx="4374000" cy="1064603"/>
          </a:xfrm>
        </p:grpSpPr>
        <p:pic>
          <p:nvPicPr>
            <p:cNvPr id="8" name="Obrázok 7">
              <a:extLst>
                <a:ext uri="{FF2B5EF4-FFF2-40B4-BE49-F238E27FC236}">
                  <a16:creationId xmlns:a16="http://schemas.microsoft.com/office/drawing/2014/main" id="{35F8C2F9-415D-45BA-B3BC-0358CA7DD3C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57668" y="3603349"/>
              <a:ext cx="4374000" cy="1064603"/>
            </a:xfrm>
            <a:prstGeom prst="rect">
              <a:avLst/>
            </a:prstGeom>
            <a:effectLst>
              <a:outerShdw blurRad="50800" dist="50800" dir="2700000" algn="tl" rotWithShape="0">
                <a:prstClr val="black">
                  <a:alpha val="40000"/>
                </a:prstClr>
              </a:outerShdw>
            </a:effectLst>
          </p:spPr>
        </p:pic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6346EA0A-B8AF-48F9-98EF-BDB2C8E2D850}"/>
                </a:ext>
              </a:extLst>
            </p:cNvPr>
            <p:cNvGrpSpPr/>
            <p:nvPr/>
          </p:nvGrpSpPr>
          <p:grpSpPr>
            <a:xfrm>
              <a:off x="760668" y="3816402"/>
              <a:ext cx="3989579" cy="612000"/>
              <a:chOff x="638748" y="3638602"/>
              <a:chExt cx="3989579" cy="612000"/>
            </a:xfrm>
          </p:grpSpPr>
          <p:pic>
            <p:nvPicPr>
              <p:cNvPr id="19" name="Obrázok 18">
                <a:extLst>
                  <a:ext uri="{FF2B5EF4-FFF2-40B4-BE49-F238E27FC236}">
                    <a16:creationId xmlns:a16="http://schemas.microsoft.com/office/drawing/2014/main" id="{C51E20C1-361F-4F52-8B0B-A3A7587284B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671696" y="3638602"/>
                <a:ext cx="605625" cy="612000"/>
              </a:xfrm>
              <a:prstGeom prst="rect">
                <a:avLst/>
              </a:prstGeom>
            </p:spPr>
          </p:pic>
          <p:pic>
            <p:nvPicPr>
              <p:cNvPr id="25" name="Obrázok 24">
                <a:extLst>
                  <a:ext uri="{FF2B5EF4-FFF2-40B4-BE49-F238E27FC236}">
                    <a16:creationId xmlns:a16="http://schemas.microsoft.com/office/drawing/2014/main" id="{1D11071D-D5DF-4EC3-99D7-DE1898E1365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14250" y="3638602"/>
                <a:ext cx="618442" cy="612000"/>
              </a:xfrm>
              <a:prstGeom prst="rect">
                <a:avLst/>
              </a:prstGeom>
            </p:spPr>
          </p:pic>
          <p:pic>
            <p:nvPicPr>
              <p:cNvPr id="30" name="Obrázok 29">
                <a:extLst>
                  <a:ext uri="{FF2B5EF4-FFF2-40B4-BE49-F238E27FC236}">
                    <a16:creationId xmlns:a16="http://schemas.microsoft.com/office/drawing/2014/main" id="{00766B5F-1252-47E6-B8A0-34EE1656035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340823" y="3638602"/>
                <a:ext cx="612000" cy="612000"/>
              </a:xfrm>
              <a:prstGeom prst="rect">
                <a:avLst/>
              </a:prstGeom>
            </p:spPr>
          </p:pic>
          <p:pic>
            <p:nvPicPr>
              <p:cNvPr id="34" name="Obrázok 33">
                <a:extLst>
                  <a:ext uri="{FF2B5EF4-FFF2-40B4-BE49-F238E27FC236}">
                    <a16:creationId xmlns:a16="http://schemas.microsoft.com/office/drawing/2014/main" id="{4B97A6FA-4C77-4902-B795-A680B3755B9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38748" y="3638602"/>
                <a:ext cx="612000" cy="612000"/>
              </a:xfrm>
              <a:prstGeom prst="rect">
                <a:avLst/>
              </a:prstGeom>
            </p:spPr>
          </p:pic>
          <p:pic>
            <p:nvPicPr>
              <p:cNvPr id="20" name="Obrázok 19">
                <a:extLst>
                  <a:ext uri="{FF2B5EF4-FFF2-40B4-BE49-F238E27FC236}">
                    <a16:creationId xmlns:a16="http://schemas.microsoft.com/office/drawing/2014/main" id="{0ED30669-B699-4106-8224-45B6AC0FF91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996194" y="3638602"/>
                <a:ext cx="612000" cy="612000"/>
              </a:xfrm>
              <a:prstGeom prst="rect">
                <a:avLst/>
              </a:prstGeom>
            </p:spPr>
          </p:pic>
          <p:pic>
            <p:nvPicPr>
              <p:cNvPr id="21" name="Obrázok 20">
                <a:extLst>
                  <a:ext uri="{FF2B5EF4-FFF2-40B4-BE49-F238E27FC236}">
                    <a16:creationId xmlns:a16="http://schemas.microsoft.com/office/drawing/2014/main" id="{83C056EE-DBF8-4961-A646-B2EDC4B50B4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016327" y="3638602"/>
                <a:ext cx="612000" cy="612000"/>
              </a:xfrm>
              <a:prstGeom prst="rect">
                <a:avLst/>
              </a:prstGeom>
            </p:spPr>
          </p:pic>
        </p:grpSp>
      </p:grpSp>
      <p:pic>
        <p:nvPicPr>
          <p:cNvPr id="17" name="Picture 16">
            <a:hlinkClick r:id="rId9" action="ppaction://hlinksldjump"/>
            <a:extLst>
              <a:ext uri="{FF2B5EF4-FFF2-40B4-BE49-F238E27FC236}">
                <a16:creationId xmlns:a16="http://schemas.microsoft.com/office/drawing/2014/main" id="{5F33C127-7FFA-4F6F-9B6A-AD22FF9E742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80154" y="6552000"/>
            <a:ext cx="241459" cy="24145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3" name="Picture 22">
            <a:hlinkClick r:id="rId11" action="ppaction://hlinksldjump"/>
            <a:extLst>
              <a:ext uri="{FF2B5EF4-FFF2-40B4-BE49-F238E27FC236}">
                <a16:creationId xmlns:a16="http://schemas.microsoft.com/office/drawing/2014/main" id="{235C04FD-4B25-4B91-BDD0-51E2DBCF3DC6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658389" y="6552000"/>
            <a:ext cx="241459" cy="24145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4" name="Obrázok 11">
            <a:extLst>
              <a:ext uri="{FF2B5EF4-FFF2-40B4-BE49-F238E27FC236}">
                <a16:creationId xmlns:a16="http://schemas.microsoft.com/office/drawing/2014/main" id="{363147A3-2FDB-44A9-84DB-88DA2A494932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42846" y="1136361"/>
            <a:ext cx="2589181" cy="2577465"/>
          </a:xfrm>
          <a:prstGeom prst="rect">
            <a:avLst/>
          </a:prstGeom>
          <a:effectLst>
            <a:outerShdw blurRad="50800" dist="508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683B49B9-782A-4711-A3AE-3DC0D3B24E75}"/>
              </a:ext>
            </a:extLst>
          </p:cNvPr>
          <p:cNvSpPr txBox="1"/>
          <p:nvPr/>
        </p:nvSpPr>
        <p:spPr>
          <a:xfrm>
            <a:off x="468000" y="1188000"/>
            <a:ext cx="43985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sk-SK" sz="2000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Ako pôjde Ema? Naprogramuj a zisti.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0999780-2634-4515-91CA-D3BA0F3465DC}"/>
              </a:ext>
            </a:extLst>
          </p:cNvPr>
          <p:cNvSpPr txBox="1"/>
          <p:nvPr/>
        </p:nvSpPr>
        <p:spPr>
          <a:xfrm>
            <a:off x="468000" y="1741779"/>
            <a:ext cx="33189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sk-SK" dirty="0">
                <a:latin typeface="+mn-lt"/>
              </a:rPr>
              <a:t>Cestu a jej cieľ nakresli do zošita. Vráť sa s Emou </a:t>
            </a:r>
            <a:r>
              <a:rPr lang="sk-SK" b="1" dirty="0">
                <a:solidFill>
                  <a:srgbClr val="C00000"/>
                </a:solidFill>
                <a:latin typeface="+mn-lt"/>
              </a:rPr>
              <a:t>po tej istej ceste</a:t>
            </a:r>
            <a:r>
              <a:rPr lang="sk-SK" dirty="0">
                <a:latin typeface="+mn-lt"/>
              </a:rPr>
              <a:t>.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1F93B3D-91E9-48C9-9043-FB9A556E1AAD}"/>
              </a:ext>
            </a:extLst>
          </p:cNvPr>
          <p:cNvSpPr txBox="1"/>
          <p:nvPr/>
        </p:nvSpPr>
        <p:spPr>
          <a:xfrm>
            <a:off x="4273969" y="2681175"/>
            <a:ext cx="10421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  <a:tabLst>
                <a:tab pos="2595563" algn="l"/>
                <a:tab pos="4483100" algn="l"/>
              </a:tabLst>
            </a:pPr>
            <a:r>
              <a:rPr lang="sk-SK" b="1" dirty="0">
                <a:latin typeface="+mn-lt"/>
              </a:rPr>
              <a:t>Cieľ</a:t>
            </a:r>
            <a:endParaRPr lang="sk-SK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53F8707-0E9D-41EC-A366-E65A4275EE5D}"/>
              </a:ext>
            </a:extLst>
          </p:cNvPr>
          <p:cNvSpPr txBox="1"/>
          <p:nvPr/>
        </p:nvSpPr>
        <p:spPr>
          <a:xfrm>
            <a:off x="2282486" y="2681175"/>
            <a:ext cx="9329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  <a:tabLst>
                <a:tab pos="2595563" algn="l"/>
                <a:tab pos="4483100" algn="l"/>
              </a:tabLst>
            </a:pPr>
            <a:r>
              <a:rPr lang="sk-SK" b="1" dirty="0">
                <a:latin typeface="+mn-lt"/>
              </a:rPr>
              <a:t>Štart</a:t>
            </a:r>
            <a:endParaRPr lang="sk-SK" dirty="0"/>
          </a:p>
        </p:txBody>
      </p:sp>
      <p:pic>
        <p:nvPicPr>
          <p:cNvPr id="31" name="Obrázok 19">
            <a:extLst>
              <a:ext uri="{FF2B5EF4-FFF2-40B4-BE49-F238E27FC236}">
                <a16:creationId xmlns:a16="http://schemas.microsoft.com/office/drawing/2014/main" id="{D247E976-74C3-4A17-8557-494EF3788CE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2487" y="2725843"/>
            <a:ext cx="278606" cy="27860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3" name="Obrázok 19">
            <a:extLst>
              <a:ext uri="{FF2B5EF4-FFF2-40B4-BE49-F238E27FC236}">
                <a16:creationId xmlns:a16="http://schemas.microsoft.com/office/drawing/2014/main" id="{0A457A47-8007-46E2-A435-64365FC806E6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39052" y="2702547"/>
            <a:ext cx="1135808" cy="108055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2C0DECD9-BDB4-4A4E-AD0A-93A3D89C3BF1}"/>
              </a:ext>
            </a:extLst>
          </p:cNvPr>
          <p:cNvSpPr txBox="1"/>
          <p:nvPr/>
        </p:nvSpPr>
        <p:spPr>
          <a:xfrm>
            <a:off x="401527" y="3894426"/>
            <a:ext cx="15192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  <a:tabLst>
                <a:tab pos="2595563" algn="l"/>
                <a:tab pos="4483100" algn="l"/>
              </a:tabLst>
            </a:pPr>
            <a:r>
              <a:rPr lang="sk-SK" b="1" dirty="0">
                <a:latin typeface="+mn-lt"/>
              </a:rPr>
              <a:t>Cesta tam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04337920-A476-424D-B5BA-D7D82BA4E451}"/>
              </a:ext>
            </a:extLst>
          </p:cNvPr>
          <p:cNvSpPr txBox="1"/>
          <p:nvPr/>
        </p:nvSpPr>
        <p:spPr>
          <a:xfrm>
            <a:off x="401527" y="5119259"/>
            <a:ext cx="15192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  <a:tabLst>
                <a:tab pos="2595563" algn="l"/>
                <a:tab pos="4483100" algn="l"/>
              </a:tabLst>
            </a:pPr>
            <a:r>
              <a:rPr lang="sk-SK" b="1">
                <a:latin typeface="+mn-lt"/>
              </a:rPr>
              <a:t>Cesta späť</a:t>
            </a:r>
          </a:p>
        </p:txBody>
      </p:sp>
      <p:sp>
        <p:nvSpPr>
          <p:cNvPr id="39" name="Zástupný objekt pre číslo snímky 3">
            <a:extLst>
              <a:ext uri="{FF2B5EF4-FFF2-40B4-BE49-F238E27FC236}">
                <a16:creationId xmlns:a16="http://schemas.microsoft.com/office/drawing/2014/main" id="{A9E8FC90-184F-4F83-BFDE-9A44B761C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377055" y="6481240"/>
            <a:ext cx="447040" cy="365125"/>
          </a:xfrm>
        </p:spPr>
        <p:txBody>
          <a:bodyPr/>
          <a:lstStyle/>
          <a:p>
            <a:fld id="{9B7A4E1B-E5CF-4D46-A6A6-C0CA9274309B}" type="slidenum">
              <a:rPr lang="en-GB" smtClean="0"/>
              <a:t>18</a:t>
            </a:fld>
            <a:endParaRPr lang="en-GB" dirty="0"/>
          </a:p>
        </p:txBody>
      </p:sp>
      <p:pic>
        <p:nvPicPr>
          <p:cNvPr id="32" name="Picture 31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353C5EAB-7EA8-4277-ABF6-545F3FC6C6A4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9292" y="6530330"/>
            <a:ext cx="173355" cy="28479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8" name="Picture 3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9E33F5D7-CD7D-418A-BAB0-9D2A72FC2904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9539" y="6530330"/>
            <a:ext cx="173355" cy="28479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8381521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CB38166D-756A-4054-A6AE-718C25E7BAFC}"/>
              </a:ext>
            </a:extLst>
          </p:cNvPr>
          <p:cNvSpPr/>
          <p:nvPr/>
        </p:nvSpPr>
        <p:spPr>
          <a:xfrm>
            <a:off x="284399" y="950574"/>
            <a:ext cx="8625600" cy="5544000"/>
          </a:xfrm>
          <a:prstGeom prst="roundRect">
            <a:avLst>
              <a:gd name="adj" fmla="val 2198"/>
            </a:avLst>
          </a:prstGeom>
          <a:solidFill>
            <a:srgbClr val="F2E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 sz="2000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1067CA68-AEAC-4CA3-8E4A-D1B4EA8D89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0" lang="sk-SK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j-ea"/>
                <a:cs typeface="Arial" panose="020B0604020202020204" pitchFamily="34" charset="0"/>
              </a:rPr>
              <a:t>Robotika</a:t>
            </a:r>
            <a:r>
              <a:rPr kumimoji="0" lang="sk-SK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j-ea"/>
                <a:cs typeface="Arial" panose="020B0604020202020204" pitchFamily="34" charset="0"/>
              </a:rPr>
              <a:t> ● </a:t>
            </a:r>
            <a:r>
              <a:rPr kumimoji="0" lang="sk-SK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j-ea"/>
                <a:cs typeface="Arial" panose="020B0604020202020204" pitchFamily="34" charset="0"/>
              </a:rPr>
              <a:t>D1</a:t>
            </a:r>
            <a:endParaRPr lang="sk-SK" sz="2000" dirty="0">
              <a:latin typeface="+mn-lt"/>
            </a:endParaRPr>
          </a:p>
        </p:txBody>
      </p:sp>
      <p:pic>
        <p:nvPicPr>
          <p:cNvPr id="18" name="Obrázok 17">
            <a:extLst>
              <a:ext uri="{FF2B5EF4-FFF2-40B4-BE49-F238E27FC236}">
                <a16:creationId xmlns:a16="http://schemas.microsoft.com/office/drawing/2014/main" id="{C3C1D367-716F-4E73-A68A-05044687CC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8696" y="1450796"/>
            <a:ext cx="1089660" cy="108966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Obrázok 7">
            <a:extLst>
              <a:ext uri="{FF2B5EF4-FFF2-40B4-BE49-F238E27FC236}">
                <a16:creationId xmlns:a16="http://schemas.microsoft.com/office/drawing/2014/main" id="{35F8C2F9-415D-45BA-B3BC-0358CA7DD3C0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78838" y="1475853"/>
            <a:ext cx="4246055" cy="1064603"/>
          </a:xfrm>
          <a:prstGeom prst="rect">
            <a:avLst/>
          </a:prstGeom>
          <a:effectLst>
            <a:outerShdw blurRad="50800" dist="508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1" name="Obrázok 19">
            <a:extLst>
              <a:ext uri="{FF2B5EF4-FFF2-40B4-BE49-F238E27FC236}">
                <a16:creationId xmlns:a16="http://schemas.microsoft.com/office/drawing/2014/main" id="{D247E976-74C3-4A17-8557-494EF3788CE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9091" y="1079923"/>
            <a:ext cx="278606" cy="27860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3" name="Obrázok 17">
            <a:extLst>
              <a:ext uri="{FF2B5EF4-FFF2-40B4-BE49-F238E27FC236}">
                <a16:creationId xmlns:a16="http://schemas.microsoft.com/office/drawing/2014/main" id="{D6DEE233-6CD9-4D5A-A8C4-5381DAC6499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8696" y="3293373"/>
            <a:ext cx="1089660" cy="108966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4" name="Obrázok 7">
            <a:extLst>
              <a:ext uri="{FF2B5EF4-FFF2-40B4-BE49-F238E27FC236}">
                <a16:creationId xmlns:a16="http://schemas.microsoft.com/office/drawing/2014/main" id="{E4BF0624-98FB-42B5-BC01-9E759AB31EBF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78838" y="3318430"/>
            <a:ext cx="4246055" cy="1064603"/>
          </a:xfrm>
          <a:prstGeom prst="rect">
            <a:avLst/>
          </a:prstGeom>
          <a:effectLst>
            <a:outerShdw blurRad="50800" dist="508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6" name="Obrázok 19">
            <a:extLst>
              <a:ext uri="{FF2B5EF4-FFF2-40B4-BE49-F238E27FC236}">
                <a16:creationId xmlns:a16="http://schemas.microsoft.com/office/drawing/2014/main" id="{9AEB1D47-26F9-4404-8A2A-151C3262DFD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9091" y="2922500"/>
            <a:ext cx="278606" cy="27860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8" name="Obrázok 17">
            <a:extLst>
              <a:ext uri="{FF2B5EF4-FFF2-40B4-BE49-F238E27FC236}">
                <a16:creationId xmlns:a16="http://schemas.microsoft.com/office/drawing/2014/main" id="{FC240673-DCEB-47AF-B0D2-EBA2E10B5EC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8696" y="5142039"/>
            <a:ext cx="1089660" cy="108966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9" name="Obrázok 7">
            <a:extLst>
              <a:ext uri="{FF2B5EF4-FFF2-40B4-BE49-F238E27FC236}">
                <a16:creationId xmlns:a16="http://schemas.microsoft.com/office/drawing/2014/main" id="{00893178-1AEE-4881-BD85-3408BE2871CE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78838" y="5167096"/>
            <a:ext cx="4889510" cy="1064603"/>
          </a:xfrm>
          <a:prstGeom prst="rect">
            <a:avLst/>
          </a:prstGeom>
          <a:effectLst>
            <a:outerShdw blurRad="50800" dist="508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1" name="Obrázok 19">
            <a:extLst>
              <a:ext uri="{FF2B5EF4-FFF2-40B4-BE49-F238E27FC236}">
                <a16:creationId xmlns:a16="http://schemas.microsoft.com/office/drawing/2014/main" id="{C980D721-597A-4B2F-B792-F330512308A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9091" y="4771166"/>
            <a:ext cx="278606" cy="27860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2" name="Obrázok 11">
            <a:extLst>
              <a:ext uri="{FF2B5EF4-FFF2-40B4-BE49-F238E27FC236}">
                <a16:creationId xmlns:a16="http://schemas.microsoft.com/office/drawing/2014/main" id="{F3DF7EDF-C13B-41FD-82CE-CC7E9C73116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42846" y="1136361"/>
            <a:ext cx="2589181" cy="2577465"/>
          </a:xfrm>
          <a:prstGeom prst="rect">
            <a:avLst/>
          </a:prstGeom>
          <a:effectLst>
            <a:outerShdw blurRad="50800" dist="508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3" name="Picture 52" descr="Icon&#10;&#10;Description automatically generated">
            <a:extLst>
              <a:ext uri="{FF2B5EF4-FFF2-40B4-BE49-F238E27FC236}">
                <a16:creationId xmlns:a16="http://schemas.microsoft.com/office/drawing/2014/main" id="{29B04660-8A35-4B04-A9AE-7D623C1EEEF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7077" y="5425175"/>
            <a:ext cx="4538853" cy="616077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92405FB7-D39E-48D3-AF70-82EA0DFAD08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7077" y="3552373"/>
            <a:ext cx="3231261" cy="616077"/>
          </a:xfrm>
          <a:prstGeom prst="rect">
            <a:avLst/>
          </a:prstGeom>
        </p:spPr>
      </p:pic>
      <p:pic>
        <p:nvPicPr>
          <p:cNvPr id="15" name="Picture 14" descr="Logo, icon&#10;&#10;Description automatically generated">
            <a:extLst>
              <a:ext uri="{FF2B5EF4-FFF2-40B4-BE49-F238E27FC236}">
                <a16:creationId xmlns:a16="http://schemas.microsoft.com/office/drawing/2014/main" id="{10919F81-9DD1-478C-85DA-B4873903435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7077" y="1705325"/>
            <a:ext cx="3885057" cy="616077"/>
          </a:xfrm>
          <a:prstGeom prst="rect">
            <a:avLst/>
          </a:prstGeom>
        </p:spPr>
      </p:pic>
      <p:sp>
        <p:nvSpPr>
          <p:cNvPr id="55" name="Zástupný objekt pre číslo snímky 3">
            <a:extLst>
              <a:ext uri="{FF2B5EF4-FFF2-40B4-BE49-F238E27FC236}">
                <a16:creationId xmlns:a16="http://schemas.microsoft.com/office/drawing/2014/main" id="{20E80DB8-FD07-4D2F-A82D-9F03A416EF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377055" y="6481240"/>
            <a:ext cx="447040" cy="365125"/>
          </a:xfrm>
        </p:spPr>
        <p:txBody>
          <a:bodyPr/>
          <a:lstStyle/>
          <a:p>
            <a:fld id="{9B7A4E1B-E5CF-4D46-A6A6-C0CA9274309B}" type="slidenum">
              <a:rPr lang="en-GB" smtClean="0"/>
              <a:t>19</a:t>
            </a:fld>
            <a:endParaRPr lang="en-GB" dirty="0"/>
          </a:p>
        </p:txBody>
      </p:sp>
      <p:pic>
        <p:nvPicPr>
          <p:cNvPr id="19" name="Picture 18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BFF7650D-B997-4B89-A342-D83363328CCE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9292" y="6530330"/>
            <a:ext cx="173355" cy="28479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" name="Picture 19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1E1DA5F8-14A8-44BB-9BD7-A07A8EAE39B3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9539" y="6530330"/>
            <a:ext cx="173355" cy="28479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601775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067CA68-AEAC-4CA3-8E4A-D1B4EA8D89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sk-SK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j-ea"/>
                <a:cs typeface="Arial" panose="020B0604020202020204" pitchFamily="34" charset="0"/>
              </a:rPr>
              <a:t>Robotika</a:t>
            </a:r>
            <a:r>
              <a:rPr kumimoji="0" lang="sk-SK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j-ea"/>
                <a:cs typeface="Arial" panose="020B0604020202020204" pitchFamily="34" charset="0"/>
              </a:rPr>
              <a:t> ● </a:t>
            </a:r>
            <a:r>
              <a:rPr kumimoji="0" lang="sk-SK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j-ea"/>
                <a:cs typeface="Arial" panose="020B0604020202020204" pitchFamily="34" charset="0"/>
              </a:rPr>
              <a:t>A</a:t>
            </a:r>
            <a:endParaRPr lang="sk-SK" dirty="0"/>
          </a:p>
        </p:txBody>
      </p:sp>
      <p:sp>
        <p:nvSpPr>
          <p:cNvPr id="4" name="Zástupný objekt pre číslo snímky 3">
            <a:extLst>
              <a:ext uri="{FF2B5EF4-FFF2-40B4-BE49-F238E27FC236}">
                <a16:creationId xmlns:a16="http://schemas.microsoft.com/office/drawing/2014/main" id="{415BD9B6-1084-42F8-807B-6E128F3652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en-GB" smtClean="0"/>
              <a:t>2</a:t>
            </a:fld>
            <a:endParaRPr lang="en-GB" dirty="0"/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13BDB3A2-157D-4284-B51B-F1E91C0D611C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sk-SK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Robot v rozprávkach</a:t>
            </a:r>
          </a:p>
        </p:txBody>
      </p:sp>
      <p:pic>
        <p:nvPicPr>
          <p:cNvPr id="14" name="Picture 13">
            <a:hlinkClick r:id="rId2" action="ppaction://hlinksldjump"/>
            <a:extLst>
              <a:ext uri="{FF2B5EF4-FFF2-40B4-BE49-F238E27FC236}">
                <a16:creationId xmlns:a16="http://schemas.microsoft.com/office/drawing/2014/main" id="{7A2943CD-F335-4F5D-8FCB-C97FC3A587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80154" y="6552000"/>
            <a:ext cx="241459" cy="24145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6" name="Picture 15">
            <a:hlinkClick r:id="rId4" action="ppaction://hlinksldjump"/>
            <a:extLst>
              <a:ext uri="{FF2B5EF4-FFF2-40B4-BE49-F238E27FC236}">
                <a16:creationId xmlns:a16="http://schemas.microsoft.com/office/drawing/2014/main" id="{8A066325-E15C-4C9D-8B3A-E061259D666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851115" y="6552000"/>
            <a:ext cx="241459" cy="24145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8" name="Picture 17">
            <a:hlinkClick r:id="rId6" action="ppaction://hlinksldjump"/>
            <a:extLst>
              <a:ext uri="{FF2B5EF4-FFF2-40B4-BE49-F238E27FC236}">
                <a16:creationId xmlns:a16="http://schemas.microsoft.com/office/drawing/2014/main" id="{FBF6175A-4DBC-404E-803E-0BD6A6D8285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20207" y="6552000"/>
            <a:ext cx="241459" cy="24145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" name="Picture 19">
            <a:hlinkClick r:id="rId8" action="ppaction://hlinksldjump"/>
            <a:extLst>
              <a:ext uri="{FF2B5EF4-FFF2-40B4-BE49-F238E27FC236}">
                <a16:creationId xmlns:a16="http://schemas.microsoft.com/office/drawing/2014/main" id="{4C21326A-0419-4B15-AFB6-CE4FEFE1C3B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89299" y="6552000"/>
            <a:ext cx="241459" cy="24145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1" name="Picture 20">
            <a:hlinkClick r:id="rId10" action="ppaction://hlinksldjump"/>
            <a:extLst>
              <a:ext uri="{FF2B5EF4-FFF2-40B4-BE49-F238E27FC236}">
                <a16:creationId xmlns:a16="http://schemas.microsoft.com/office/drawing/2014/main" id="{A1BDA4B8-B2FD-4C17-ACCD-4E11315847D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658389" y="6552000"/>
            <a:ext cx="241459" cy="24145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434B34A-7950-41E7-B820-BEC45BEB9713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5164" y="1762433"/>
            <a:ext cx="1434913" cy="208412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588E6CF-02DE-4376-A6DF-191AEFE0360F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43650" y="1313337"/>
            <a:ext cx="1673007" cy="235541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E3F6160-E83C-4065-931B-AB1F07A008B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661" y="3279041"/>
            <a:ext cx="2270008" cy="298317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3" name="Picture 22" descr="A picture containing text&#10;&#10;Description automatically generated">
            <a:extLst>
              <a:ext uri="{FF2B5EF4-FFF2-40B4-BE49-F238E27FC236}">
                <a16:creationId xmlns:a16="http://schemas.microsoft.com/office/drawing/2014/main" id="{27A201BA-803D-428E-84D4-7BFD94993E73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3004" y="4039117"/>
            <a:ext cx="3426295" cy="222309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73343177-6152-4F3E-BEF3-18B9D7D4A6EA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9292" y="6530330"/>
            <a:ext cx="173355" cy="28479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9" name="Picture 18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94369840-31AC-4D26-8ACC-A3FDEBA86936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9539" y="6530330"/>
            <a:ext cx="173355" cy="28479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9453436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162846C2-1053-4804-839F-0085B4B2930A}"/>
              </a:ext>
            </a:extLst>
          </p:cNvPr>
          <p:cNvSpPr/>
          <p:nvPr/>
        </p:nvSpPr>
        <p:spPr>
          <a:xfrm>
            <a:off x="285750" y="941826"/>
            <a:ext cx="8625600" cy="5544000"/>
          </a:xfrm>
          <a:prstGeom prst="roundRect">
            <a:avLst>
              <a:gd name="adj" fmla="val 2198"/>
            </a:avLst>
          </a:prstGeom>
          <a:solidFill>
            <a:srgbClr val="F2E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 sz="2000"/>
          </a:p>
        </p:txBody>
      </p:sp>
      <p:sp>
        <p:nvSpPr>
          <p:cNvPr id="25" name="BlokTextu 39">
            <a:extLst>
              <a:ext uri="{FF2B5EF4-FFF2-40B4-BE49-F238E27FC236}">
                <a16:creationId xmlns:a16="http://schemas.microsoft.com/office/drawing/2014/main" id="{FB724CD2-772C-4D7B-965B-DBF0A43B4FB8}"/>
              </a:ext>
            </a:extLst>
          </p:cNvPr>
          <p:cNvSpPr txBox="1"/>
          <p:nvPr/>
        </p:nvSpPr>
        <p:spPr>
          <a:xfrm>
            <a:off x="6967625" y="6079139"/>
            <a:ext cx="18906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cs typeface="Arial" panose="020B0604020202020204" pitchFamily="34" charset="0"/>
              </a:rPr>
              <a:t>…             </a:t>
            </a:r>
            <a:endParaRPr lang="sk-SK" b="1" dirty="0">
              <a:solidFill>
                <a:srgbClr val="C00000"/>
              </a:solidFill>
              <a:cs typeface="Arial" panose="020B0604020202020204" pitchFamily="34" charset="0"/>
            </a:endParaRP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1067CA68-AEAC-4CA3-8E4A-D1B4EA8D89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0" lang="sk-SK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j-ea"/>
                <a:cs typeface="Arial" panose="020B0604020202020204" pitchFamily="34" charset="0"/>
              </a:rPr>
              <a:t>Robotika</a:t>
            </a:r>
            <a:r>
              <a:rPr kumimoji="0" lang="sk-SK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j-ea"/>
                <a:cs typeface="Arial" panose="020B0604020202020204" pitchFamily="34" charset="0"/>
              </a:rPr>
              <a:t> ● </a:t>
            </a:r>
            <a:r>
              <a:rPr kumimoji="0" lang="sk-SK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j-ea"/>
                <a:cs typeface="Arial" panose="020B0604020202020204" pitchFamily="34" charset="0"/>
              </a:rPr>
              <a:t>D</a:t>
            </a:r>
            <a:r>
              <a:rPr lang="en-US" dirty="0">
                <a:solidFill>
                  <a:prstClr val="white"/>
                </a:solidFill>
                <a:latin typeface="Calibri" panose="020F0502020204030204"/>
              </a:rPr>
              <a:t>2</a:t>
            </a:r>
            <a:endParaRPr lang="sk-SK" sz="3100" dirty="0"/>
          </a:p>
        </p:txBody>
      </p:sp>
      <p:sp>
        <p:nvSpPr>
          <p:cNvPr id="4" name="Zástupný objekt pre číslo snímky 3">
            <a:extLst>
              <a:ext uri="{FF2B5EF4-FFF2-40B4-BE49-F238E27FC236}">
                <a16:creationId xmlns:a16="http://schemas.microsoft.com/office/drawing/2014/main" id="{415BD9B6-1084-42F8-807B-6E128F3652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sk-SK" smtClean="0"/>
              <a:t>20</a:t>
            </a:fld>
            <a:endParaRPr lang="sk-SK" dirty="0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04B001AC-FB19-40F1-BAAA-06935FE9D5D3}"/>
              </a:ext>
            </a:extLst>
          </p:cNvPr>
          <p:cNvGrpSpPr/>
          <p:nvPr/>
        </p:nvGrpSpPr>
        <p:grpSpPr>
          <a:xfrm>
            <a:off x="7611887" y="4599170"/>
            <a:ext cx="1089660" cy="1089660"/>
            <a:chOff x="7642367" y="4395970"/>
            <a:chExt cx="1089660" cy="1089660"/>
          </a:xfrm>
        </p:grpSpPr>
        <p:pic>
          <p:nvPicPr>
            <p:cNvPr id="12" name="Obrázok 11">
              <a:extLst>
                <a:ext uri="{FF2B5EF4-FFF2-40B4-BE49-F238E27FC236}">
                  <a16:creationId xmlns:a16="http://schemas.microsoft.com/office/drawing/2014/main" id="{E9B4CCEB-C8F5-4F23-BA7D-4D6F683CDB2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642367" y="4395970"/>
              <a:ext cx="1089660" cy="108966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4" name="Obrázok 13" descr="Obrázok, na ktorom je doplnok&#10;&#10;Automaticky generovaný popis">
              <a:extLst>
                <a:ext uri="{FF2B5EF4-FFF2-40B4-BE49-F238E27FC236}">
                  <a16:creationId xmlns:a16="http://schemas.microsoft.com/office/drawing/2014/main" id="{8B018DEF-8EDC-4CBF-89D1-441F05A9734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76731" y="4569427"/>
              <a:ext cx="820931" cy="742747"/>
            </a:xfrm>
            <a:prstGeom prst="rect">
              <a:avLst/>
            </a:prstGeom>
          </p:spPr>
        </p:pic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33D55080-D290-49B4-908B-73CC69CC88E1}"/>
              </a:ext>
            </a:extLst>
          </p:cNvPr>
          <p:cNvSpPr txBox="1"/>
          <p:nvPr/>
        </p:nvSpPr>
        <p:spPr>
          <a:xfrm>
            <a:off x="7514150" y="4236574"/>
            <a:ext cx="8308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  <a:tabLst>
                <a:tab pos="1524000" algn="l"/>
                <a:tab pos="6724650" algn="l"/>
              </a:tabLst>
            </a:pPr>
            <a:r>
              <a:rPr lang="sk-SK" b="1" dirty="0"/>
              <a:t>Cieľ</a:t>
            </a:r>
            <a:endParaRPr lang="en-GB" dirty="0"/>
          </a:p>
        </p:txBody>
      </p:sp>
      <p:pic>
        <p:nvPicPr>
          <p:cNvPr id="17" name="Obrázok 11">
            <a:extLst>
              <a:ext uri="{FF2B5EF4-FFF2-40B4-BE49-F238E27FC236}">
                <a16:creationId xmlns:a16="http://schemas.microsoft.com/office/drawing/2014/main" id="{A8BE6010-3502-41FB-BC74-BFFE66C5CB7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42846" y="1136361"/>
            <a:ext cx="2589181" cy="2577465"/>
          </a:xfrm>
          <a:prstGeom prst="rect">
            <a:avLst/>
          </a:prstGeom>
          <a:effectLst>
            <a:outerShdw blurRad="50800" dist="508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5B6A5489-0DC8-4D63-B6B9-C77B9336B3EE}"/>
              </a:ext>
            </a:extLst>
          </p:cNvPr>
          <p:cNvSpPr txBox="1"/>
          <p:nvPr/>
        </p:nvSpPr>
        <p:spPr>
          <a:xfrm>
            <a:off x="468000" y="1188000"/>
            <a:ext cx="549687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sk-SK" sz="2000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Emu umiestni na štart. </a:t>
            </a:r>
            <a:r>
              <a:rPr lang="sk-SK" sz="2000" dirty="0">
                <a:solidFill>
                  <a:schemeClr val="accent6">
                    <a:lumMod val="50000"/>
                  </a:schemeClr>
                </a:solidFill>
              </a:rPr>
              <a:t>Na modrom paneli naprogramuj cestu do cieľa a vykonaj.</a:t>
            </a:r>
          </a:p>
          <a:p>
            <a:pPr marL="0" indent="0">
              <a:buNone/>
            </a:pPr>
            <a:endParaRPr lang="sk-SK" sz="2000" dirty="0">
              <a:solidFill>
                <a:schemeClr val="accent6">
                  <a:lumMod val="50000"/>
                </a:schemeClr>
              </a:solidFill>
              <a:latin typeface="+mn-lt"/>
            </a:endParaRPr>
          </a:p>
          <a:p>
            <a:pPr marL="0" indent="0">
              <a:buNone/>
            </a:pPr>
            <a:r>
              <a:rPr lang="sk-SK" sz="2000" dirty="0">
                <a:solidFill>
                  <a:schemeClr val="accent6">
                    <a:lumMod val="50000"/>
                  </a:schemeClr>
                </a:solidFill>
              </a:rPr>
              <a:t>Pozor: Ema teraz </a:t>
            </a:r>
            <a:r>
              <a:rPr lang="sk-SK" sz="2000" b="1" dirty="0">
                <a:solidFill>
                  <a:schemeClr val="accent6">
                    <a:lumMod val="50000"/>
                  </a:schemeClr>
                </a:solidFill>
              </a:rPr>
              <a:t>nemôže ísť vpred, iba cúvať</a:t>
            </a:r>
            <a:r>
              <a:rPr lang="sk-SK" sz="2000" dirty="0">
                <a:solidFill>
                  <a:schemeClr val="accent6">
                    <a:lumMod val="50000"/>
                  </a:schemeClr>
                </a:solidFill>
              </a:rPr>
              <a:t>.</a:t>
            </a:r>
            <a:endParaRPr lang="sk-SK" sz="2000" dirty="0">
              <a:solidFill>
                <a:schemeClr val="accent6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A51D314-B6B0-472A-83AB-2973F327A5CD}"/>
              </a:ext>
            </a:extLst>
          </p:cNvPr>
          <p:cNvSpPr txBox="1"/>
          <p:nvPr/>
        </p:nvSpPr>
        <p:spPr>
          <a:xfrm>
            <a:off x="3741432" y="2967435"/>
            <a:ext cx="10705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2000" b="1" dirty="0">
                <a:solidFill>
                  <a:srgbClr val="C00000"/>
                </a:solidFill>
              </a:rPr>
              <a:t>Nepouži</a:t>
            </a:r>
            <a:endParaRPr lang="sk-SK" sz="2000" dirty="0">
              <a:solidFill>
                <a:srgbClr val="C00000"/>
              </a:solidFill>
            </a:endParaRPr>
          </a:p>
        </p:txBody>
      </p:sp>
      <p:pic>
        <p:nvPicPr>
          <p:cNvPr id="13" name="Obrázok 8">
            <a:extLst>
              <a:ext uri="{FF2B5EF4-FFF2-40B4-BE49-F238E27FC236}">
                <a16:creationId xmlns:a16="http://schemas.microsoft.com/office/drawing/2014/main" id="{38C74732-A6FB-4709-9D5F-74F78FDFDB4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636" y="3416836"/>
            <a:ext cx="780190" cy="7801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" name="Obrázok 17">
            <a:extLst>
              <a:ext uri="{FF2B5EF4-FFF2-40B4-BE49-F238E27FC236}">
                <a16:creationId xmlns:a16="http://schemas.microsoft.com/office/drawing/2014/main" id="{76F8E256-9C69-4C0F-BB53-23934E1C990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3174" y="4599170"/>
            <a:ext cx="1089660" cy="108966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1" name="Obrázok 13">
            <a:extLst>
              <a:ext uri="{FF2B5EF4-FFF2-40B4-BE49-F238E27FC236}">
                <a16:creationId xmlns:a16="http://schemas.microsoft.com/office/drawing/2014/main" id="{A007231E-6166-4EC3-956D-B12FE2ABC96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08738" y="4602266"/>
            <a:ext cx="5646420" cy="1083469"/>
          </a:xfrm>
          <a:prstGeom prst="rect">
            <a:avLst/>
          </a:prstGeom>
          <a:effectLst>
            <a:outerShdw blurRad="50800" dist="508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61AC7BAF-44B4-4D7F-9B85-49DB2EA3B165}"/>
              </a:ext>
            </a:extLst>
          </p:cNvPr>
          <p:cNvSpPr txBox="1"/>
          <p:nvPr/>
        </p:nvSpPr>
        <p:spPr>
          <a:xfrm>
            <a:off x="475495" y="4236574"/>
            <a:ext cx="25767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  <a:tabLst>
                <a:tab pos="1524000" algn="l"/>
                <a:tab pos="6724650" algn="l"/>
              </a:tabLst>
            </a:pPr>
            <a:r>
              <a:rPr lang="sk-SK" b="1" dirty="0"/>
              <a:t>Štart                Program</a:t>
            </a:r>
            <a:endParaRPr lang="en-GB" dirty="0"/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EC5FC465-F86F-4316-94C4-0DD2A23AB7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87876" y="6092427"/>
            <a:ext cx="292894" cy="29289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F83E785B-5029-4A6A-924F-D40009C52C8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06966" y="6092427"/>
            <a:ext cx="292894" cy="29289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7C912C5A-4EDF-457F-BEBD-443C2BB6A21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056" y="6092427"/>
            <a:ext cx="292894" cy="29289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08BBDCFD-3879-45B9-8578-07A61D77544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45146" y="6092427"/>
            <a:ext cx="292894" cy="29289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8" name="Obrázok 19">
            <a:extLst>
              <a:ext uri="{FF2B5EF4-FFF2-40B4-BE49-F238E27FC236}">
                <a16:creationId xmlns:a16="http://schemas.microsoft.com/office/drawing/2014/main" id="{FD2EE0D6-7CF3-41A7-8FD2-1A6EB7F28583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1479" y="3890967"/>
            <a:ext cx="278606" cy="27860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9" name="Picture 28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1329EDA7-8CBC-4FAF-A30A-16BD7925C06D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9292" y="6530330"/>
            <a:ext cx="173355" cy="28479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0" name="Picture 29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B5920BA7-6B82-476F-80EE-27E20E72DADA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9539" y="6530330"/>
            <a:ext cx="173355" cy="28479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4122319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067CA68-AEAC-4CA3-8E4A-D1B4EA8D89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0" lang="sk-SK" sz="1800" b="1" i="0" u="none" strike="noStrike" kern="1200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j-ea"/>
                <a:cs typeface="Arial" panose="020B0604020202020204" pitchFamily="34" charset="0"/>
              </a:rPr>
              <a:t>Robotika</a:t>
            </a:r>
            <a:r>
              <a:rPr kumimoji="0" lang="sk-SK" sz="2000" b="1" i="0" u="none" strike="noStrike" kern="1200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j-ea"/>
                <a:cs typeface="Arial" panose="020B0604020202020204" pitchFamily="34" charset="0"/>
              </a:rPr>
              <a:t> ● </a:t>
            </a:r>
            <a:r>
              <a:rPr kumimoji="0" lang="sk-SK" b="1" i="0" u="none" strike="noStrike" kern="1200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j-ea"/>
                <a:cs typeface="Arial" panose="020B0604020202020204" pitchFamily="34" charset="0"/>
              </a:rPr>
              <a:t>E1</a:t>
            </a:r>
            <a:endParaRPr lang="sk-SK"/>
          </a:p>
        </p:txBody>
      </p:sp>
      <p:sp>
        <p:nvSpPr>
          <p:cNvPr id="4" name="Zástupný objekt pre číslo snímky 3">
            <a:extLst>
              <a:ext uri="{FF2B5EF4-FFF2-40B4-BE49-F238E27FC236}">
                <a16:creationId xmlns:a16="http://schemas.microsoft.com/office/drawing/2014/main" id="{415BD9B6-1084-42F8-807B-6E128F3652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sk-SK" smtClean="0"/>
              <a:t>21</a:t>
            </a:fld>
            <a:endParaRPr lang="sk-SK"/>
          </a:p>
        </p:txBody>
      </p:sp>
      <p:pic>
        <p:nvPicPr>
          <p:cNvPr id="17" name="Picture 16">
            <a:hlinkClick r:id="rId2" action="ppaction://hlinksldjump"/>
            <a:extLst>
              <a:ext uri="{FF2B5EF4-FFF2-40B4-BE49-F238E27FC236}">
                <a16:creationId xmlns:a16="http://schemas.microsoft.com/office/drawing/2014/main" id="{99C5E303-0D73-41BC-92B1-76ED6F5CBC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80154" y="6552000"/>
            <a:ext cx="241459" cy="24145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AEB3054F-14EA-49A3-BFE8-30EB47DA1A4E}"/>
              </a:ext>
            </a:extLst>
          </p:cNvPr>
          <p:cNvSpPr/>
          <p:nvPr/>
        </p:nvSpPr>
        <p:spPr>
          <a:xfrm>
            <a:off x="285750" y="941826"/>
            <a:ext cx="8625600" cy="5544000"/>
          </a:xfrm>
          <a:prstGeom prst="roundRect">
            <a:avLst>
              <a:gd name="adj" fmla="val 2198"/>
            </a:avLst>
          </a:prstGeom>
          <a:solidFill>
            <a:srgbClr val="F2E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 sz="2000"/>
          </a:p>
        </p:txBody>
      </p:sp>
      <p:pic>
        <p:nvPicPr>
          <p:cNvPr id="27" name="Obrázok 11">
            <a:extLst>
              <a:ext uri="{FF2B5EF4-FFF2-40B4-BE49-F238E27FC236}">
                <a16:creationId xmlns:a16="http://schemas.microsoft.com/office/drawing/2014/main" id="{E278EF4D-0AAD-48E5-AEA6-D3FCF5B8022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42846" y="1136361"/>
            <a:ext cx="2589181" cy="2577465"/>
          </a:xfrm>
          <a:prstGeom prst="rect">
            <a:avLst/>
          </a:prstGeom>
          <a:effectLst>
            <a:outerShdw blurRad="50800" dist="508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EC603549-902D-48A9-A158-73D5DAC8E91E}"/>
              </a:ext>
            </a:extLst>
          </p:cNvPr>
          <p:cNvSpPr txBox="1"/>
          <p:nvPr/>
        </p:nvSpPr>
        <p:spPr>
          <a:xfrm>
            <a:off x="468000" y="1188000"/>
            <a:ext cx="54968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sk-SK" sz="2000" dirty="0">
                <a:solidFill>
                  <a:schemeClr val="accent6">
                    <a:lumMod val="50000"/>
                  </a:schemeClr>
                </a:solidFill>
              </a:rPr>
              <a:t>Kam sa Ema chystá? Naprogramuj a zisti to.</a:t>
            </a:r>
            <a:endParaRPr lang="sk-SK" sz="2000" dirty="0">
              <a:solidFill>
                <a:schemeClr val="accent6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30" name="Obrázok 19">
            <a:extLst>
              <a:ext uri="{FF2B5EF4-FFF2-40B4-BE49-F238E27FC236}">
                <a16:creationId xmlns:a16="http://schemas.microsoft.com/office/drawing/2014/main" id="{7A8903EA-C303-4C5A-9DD6-81C2362C787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1479" y="1787847"/>
            <a:ext cx="278606" cy="27860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2" name="Obrázok 19">
            <a:extLst>
              <a:ext uri="{FF2B5EF4-FFF2-40B4-BE49-F238E27FC236}">
                <a16:creationId xmlns:a16="http://schemas.microsoft.com/office/drawing/2014/main" id="{CABD0F3F-467B-44C3-A070-FD34507A04F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48023" y="4964867"/>
            <a:ext cx="1135808" cy="108055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6E982C4C-BA68-4DAD-A149-0ACC7580FC7B}"/>
              </a:ext>
            </a:extLst>
          </p:cNvPr>
          <p:cNvSpPr txBox="1"/>
          <p:nvPr/>
        </p:nvSpPr>
        <p:spPr>
          <a:xfrm>
            <a:off x="467999" y="2198979"/>
            <a:ext cx="5231631" cy="6918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lnSpc>
                <a:spcPts val="2400"/>
              </a:lnSpc>
              <a:buNone/>
              <a:tabLst>
                <a:tab pos="2871788" algn="l"/>
                <a:tab pos="6813550" algn="l"/>
              </a:tabLst>
            </a:pPr>
            <a:r>
              <a:rPr lang="sk-SK" dirty="0"/>
              <a:t>Ema je teraz na           otočená smerom k           </a:t>
            </a:r>
            <a:r>
              <a:rPr lang="en-US" dirty="0"/>
              <a:t> </a:t>
            </a:r>
            <a:r>
              <a:rPr lang="sk-SK" dirty="0"/>
              <a:t>.</a:t>
            </a:r>
            <a:br>
              <a:rPr lang="sk-SK" dirty="0"/>
            </a:br>
            <a:r>
              <a:rPr lang="sk-SK" dirty="0"/>
              <a:t>Priprav jej na modrom paneli takýto program:</a:t>
            </a:r>
          </a:p>
        </p:txBody>
      </p:sp>
      <p:pic>
        <p:nvPicPr>
          <p:cNvPr id="11" name="Obrázok 10">
            <a:extLst>
              <a:ext uri="{FF2B5EF4-FFF2-40B4-BE49-F238E27FC236}">
                <a16:creationId xmlns:a16="http://schemas.microsoft.com/office/drawing/2014/main" id="{CE834AFA-9420-42D6-A050-AADD885AB30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54521" y="2177421"/>
            <a:ext cx="448628" cy="40767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" name="Obrázok 19">
            <a:extLst>
              <a:ext uri="{FF2B5EF4-FFF2-40B4-BE49-F238E27FC236}">
                <a16:creationId xmlns:a16="http://schemas.microsoft.com/office/drawing/2014/main" id="{B8FC0BFE-B68B-474E-83A7-ABB2AC7C920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54933" y="2143761"/>
            <a:ext cx="528638" cy="43529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5B6508A-EB17-4C28-B48D-33CACF00B489}"/>
              </a:ext>
            </a:extLst>
          </p:cNvPr>
          <p:cNvSpPr txBox="1"/>
          <p:nvPr/>
        </p:nvSpPr>
        <p:spPr>
          <a:xfrm>
            <a:off x="467999" y="4560810"/>
            <a:ext cx="154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  <a:tabLst>
                <a:tab pos="2871788" algn="l"/>
                <a:tab pos="5919788" algn="l"/>
                <a:tab pos="6096000" algn="l"/>
              </a:tabLst>
            </a:pPr>
            <a:r>
              <a:rPr lang="sk-SK" b="1" dirty="0"/>
              <a:t>Kam príde?</a:t>
            </a:r>
          </a:p>
        </p:txBody>
      </p:sp>
      <p:pic>
        <p:nvPicPr>
          <p:cNvPr id="34" name="Obrázok 13">
            <a:extLst>
              <a:ext uri="{FF2B5EF4-FFF2-40B4-BE49-F238E27FC236}">
                <a16:creationId xmlns:a16="http://schemas.microsoft.com/office/drawing/2014/main" id="{ECB301FA-688D-4E34-9487-9BF32615A6E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48026" y="3179744"/>
            <a:ext cx="3972115" cy="966787"/>
          </a:xfrm>
          <a:prstGeom prst="rect">
            <a:avLst/>
          </a:prstGeom>
          <a:effectLst>
            <a:outerShdw blurRad="50800" dist="508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3C96263-A676-4F4C-85EF-24C76C3C7B8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67718" y="3359305"/>
            <a:ext cx="3231833" cy="618744"/>
          </a:xfrm>
          <a:prstGeom prst="rect">
            <a:avLst/>
          </a:prstGeom>
        </p:spPr>
      </p:pic>
      <p:sp>
        <p:nvSpPr>
          <p:cNvPr id="35" name="BlokTextu 39">
            <a:extLst>
              <a:ext uri="{FF2B5EF4-FFF2-40B4-BE49-F238E27FC236}">
                <a16:creationId xmlns:a16="http://schemas.microsoft.com/office/drawing/2014/main" id="{86EAF233-67B1-44B3-B7E3-3EAEAF7D8F58}"/>
              </a:ext>
            </a:extLst>
          </p:cNvPr>
          <p:cNvSpPr txBox="1"/>
          <p:nvPr/>
        </p:nvSpPr>
        <p:spPr>
          <a:xfrm>
            <a:off x="7604233" y="6079139"/>
            <a:ext cx="12540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cs typeface="Arial" panose="020B0604020202020204" pitchFamily="34" charset="0"/>
              </a:rPr>
              <a:t>…             </a:t>
            </a:r>
            <a:endParaRPr lang="sk-SK" b="1" dirty="0">
              <a:solidFill>
                <a:srgbClr val="C00000"/>
              </a:solidFill>
              <a:cs typeface="Arial" panose="020B0604020202020204" pitchFamily="34" charset="0"/>
            </a:endParaRPr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F7AAF670-AE75-4E5B-BFE7-821328ED48B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7200" y="6092427"/>
            <a:ext cx="292894" cy="29289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37133544-0BD4-409B-B19E-D256A4A8EC1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44000" y="6092427"/>
            <a:ext cx="292894" cy="29289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9" name="Picture 18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D21BCE1B-35C2-4573-9340-4DFB54C892AB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9292" y="6530330"/>
            <a:ext cx="173355" cy="28479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1" name="Picture 20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8F15AE60-88D8-4A28-9973-5996169E5D66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9539" y="6530330"/>
            <a:ext cx="173355" cy="28479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5905705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1D598CBB-2CAD-45E2-A94A-CD7D6BC75F30}"/>
              </a:ext>
            </a:extLst>
          </p:cNvPr>
          <p:cNvSpPr/>
          <p:nvPr/>
        </p:nvSpPr>
        <p:spPr>
          <a:xfrm>
            <a:off x="285750" y="941826"/>
            <a:ext cx="8625600" cy="5544000"/>
          </a:xfrm>
          <a:prstGeom prst="roundRect">
            <a:avLst>
              <a:gd name="adj" fmla="val 2198"/>
            </a:avLst>
          </a:prstGeom>
          <a:solidFill>
            <a:srgbClr val="F2E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 sz="2000"/>
          </a:p>
        </p:txBody>
      </p:sp>
      <p:pic>
        <p:nvPicPr>
          <p:cNvPr id="22" name="Obrázok 13">
            <a:extLst>
              <a:ext uri="{FF2B5EF4-FFF2-40B4-BE49-F238E27FC236}">
                <a16:creationId xmlns:a16="http://schemas.microsoft.com/office/drawing/2014/main" id="{1BE183E1-8862-4DCE-A5C9-77744985C362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44800" y="3929457"/>
            <a:ext cx="2448000" cy="972000"/>
          </a:xfrm>
          <a:prstGeom prst="rect">
            <a:avLst/>
          </a:prstGeom>
          <a:effectLst>
            <a:outerShdw blurRad="50800" dist="508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FE516C48-3FE3-45CF-9A76-AC33E67014CB}"/>
              </a:ext>
            </a:extLst>
          </p:cNvPr>
          <p:cNvSpPr txBox="1"/>
          <p:nvPr/>
        </p:nvSpPr>
        <p:spPr>
          <a:xfrm>
            <a:off x="468000" y="1188000"/>
            <a:ext cx="52809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  <a:tabLst>
                <a:tab pos="2782888" algn="l"/>
                <a:tab pos="6096000" algn="l"/>
                <a:tab pos="6813550" algn="l"/>
              </a:tabLst>
            </a:pPr>
            <a:r>
              <a:rPr lang="sk-SK" sz="2000">
                <a:solidFill>
                  <a:schemeClr val="accent6">
                    <a:lumMod val="50000"/>
                  </a:schemeClr>
                </a:solidFill>
                <a:latin typeface="+mn-lt"/>
              </a:rPr>
              <a:t>Ema </a:t>
            </a:r>
            <a:r>
              <a:rPr lang="sk-SK" sz="2000" b="1">
                <a:solidFill>
                  <a:schemeClr val="accent6">
                    <a:lumMod val="50000"/>
                  </a:schemeClr>
                </a:solidFill>
                <a:latin typeface="+mn-lt"/>
              </a:rPr>
              <a:t>začína</a:t>
            </a:r>
            <a:r>
              <a:rPr lang="sk-SK" sz="2000">
                <a:solidFill>
                  <a:schemeClr val="accent6">
                    <a:lumMod val="50000"/>
                  </a:schemeClr>
                </a:solidFill>
                <a:latin typeface="+mn-lt"/>
              </a:rPr>
              <a:t> na         otočená smerom k          .</a:t>
            </a:r>
            <a:br>
              <a:rPr lang="sk-SK" sz="2000">
                <a:solidFill>
                  <a:schemeClr val="accent6">
                    <a:lumMod val="50000"/>
                  </a:schemeClr>
                </a:solidFill>
                <a:latin typeface="+mn-lt"/>
              </a:rPr>
            </a:br>
            <a:r>
              <a:rPr lang="sk-SK" sz="2000">
                <a:solidFill>
                  <a:schemeClr val="accent6">
                    <a:lumMod val="50000"/>
                  </a:schemeClr>
                </a:solidFill>
                <a:latin typeface="+mn-lt"/>
              </a:rPr>
              <a:t>Kam všade môže prísť </a:t>
            </a:r>
            <a:r>
              <a:rPr lang="sk-SK" sz="2000" b="1">
                <a:solidFill>
                  <a:schemeClr val="accent6">
                    <a:lumMod val="50000"/>
                  </a:schemeClr>
                </a:solidFill>
                <a:latin typeface="+mn-lt"/>
              </a:rPr>
              <a:t>na tri príkazy</a:t>
            </a:r>
            <a:r>
              <a:rPr lang="sk-SK" sz="2000">
                <a:solidFill>
                  <a:schemeClr val="accent6">
                    <a:lumMod val="50000"/>
                  </a:schemeClr>
                </a:solidFill>
                <a:latin typeface="+mn-lt"/>
              </a:rPr>
              <a:t>?</a:t>
            </a: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1067CA68-AEAC-4CA3-8E4A-D1B4EA8D89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0" lang="sk-SK" sz="1800" b="1" i="0" u="none" strike="noStrike" kern="1200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j-ea"/>
                <a:cs typeface="Arial" panose="020B0604020202020204" pitchFamily="34" charset="0"/>
              </a:rPr>
              <a:t>Robotika</a:t>
            </a:r>
            <a:r>
              <a:rPr kumimoji="0" lang="sk-SK" sz="2000" b="1" i="0" u="none" strike="noStrike" kern="1200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j-ea"/>
                <a:cs typeface="Arial" panose="020B0604020202020204" pitchFamily="34" charset="0"/>
              </a:rPr>
              <a:t> ● </a:t>
            </a:r>
            <a:r>
              <a:rPr kumimoji="0" lang="sk-SK" b="1" i="0" u="none" strike="noStrike" kern="1200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j-ea"/>
                <a:cs typeface="Arial" panose="020B0604020202020204" pitchFamily="34" charset="0"/>
              </a:rPr>
              <a:t>E2</a:t>
            </a:r>
            <a:endParaRPr lang="sk-SK" sz="2700"/>
          </a:p>
        </p:txBody>
      </p:sp>
      <p:sp>
        <p:nvSpPr>
          <p:cNvPr id="4" name="Zástupný objekt pre číslo snímky 3">
            <a:extLst>
              <a:ext uri="{FF2B5EF4-FFF2-40B4-BE49-F238E27FC236}">
                <a16:creationId xmlns:a16="http://schemas.microsoft.com/office/drawing/2014/main" id="{415BD9B6-1084-42F8-807B-6E128F3652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sk-SK" smtClean="0"/>
              <a:t>22</a:t>
            </a:fld>
            <a:endParaRPr lang="sk-SK"/>
          </a:p>
        </p:txBody>
      </p:sp>
      <p:pic>
        <p:nvPicPr>
          <p:cNvPr id="6" name="Obrázok 5">
            <a:extLst>
              <a:ext uri="{FF2B5EF4-FFF2-40B4-BE49-F238E27FC236}">
                <a16:creationId xmlns:a16="http://schemas.microsoft.com/office/drawing/2014/main" id="{A516A679-E239-4F4F-AE8C-E5BE566EA3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4533" y="1180285"/>
            <a:ext cx="428698" cy="37790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Obrázok 7">
            <a:extLst>
              <a:ext uri="{FF2B5EF4-FFF2-40B4-BE49-F238E27FC236}">
                <a16:creationId xmlns:a16="http://schemas.microsoft.com/office/drawing/2014/main" id="{6ED4E487-63CA-404B-A4EE-7912D8507FF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2322" y="1180373"/>
            <a:ext cx="497143" cy="39771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BlokTextu 4">
            <a:extLst>
              <a:ext uri="{FF2B5EF4-FFF2-40B4-BE49-F238E27FC236}">
                <a16:creationId xmlns:a16="http://schemas.microsoft.com/office/drawing/2014/main" id="{4391DEE6-F97E-49B3-8DD0-FE4B92FBA89D}"/>
              </a:ext>
            </a:extLst>
          </p:cNvPr>
          <p:cNvSpPr txBox="1"/>
          <p:nvPr/>
        </p:nvSpPr>
        <p:spPr>
          <a:xfrm>
            <a:off x="468000" y="3537183"/>
            <a:ext cx="41600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dirty="0">
                <a:cs typeface="Arial" panose="020B0604020202020204" pitchFamily="34" charset="0"/>
              </a:rPr>
              <a:t>Môže prísť na…	ak vykoná program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F4F7CFE-B010-4107-88E6-B4271F0A6C60}"/>
              </a:ext>
            </a:extLst>
          </p:cNvPr>
          <p:cNvSpPr txBox="1"/>
          <p:nvPr/>
        </p:nvSpPr>
        <p:spPr>
          <a:xfrm>
            <a:off x="432000" y="2142060"/>
            <a:ext cx="52753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  <a:tabLst>
                <a:tab pos="2782888" algn="l"/>
                <a:tab pos="6096000" algn="l"/>
                <a:tab pos="6813550" algn="l"/>
              </a:tabLst>
            </a:pPr>
            <a:r>
              <a:rPr lang="sk-SK" dirty="0">
                <a:latin typeface="+mn-lt"/>
              </a:rPr>
              <a:t>Ema začína </a:t>
            </a:r>
            <a:r>
              <a:rPr lang="sk-SK" b="1" dirty="0">
                <a:latin typeface="+mn-lt"/>
              </a:rPr>
              <a:t>vždy </a:t>
            </a:r>
            <a:r>
              <a:rPr lang="sk-SK" dirty="0">
                <a:latin typeface="+mn-lt"/>
              </a:rPr>
              <a:t>rovnako.</a:t>
            </a:r>
            <a:br>
              <a:rPr lang="sk-SK" dirty="0">
                <a:latin typeface="+mn-lt"/>
              </a:rPr>
            </a:br>
            <a:r>
              <a:rPr lang="sk-SK" dirty="0">
                <a:latin typeface="+mn-lt"/>
              </a:rPr>
              <a:t>Použi akékoľvek tri príkazy.</a:t>
            </a:r>
          </a:p>
        </p:txBody>
      </p:sp>
      <p:pic>
        <p:nvPicPr>
          <p:cNvPr id="23" name="Obrázok 11">
            <a:extLst>
              <a:ext uri="{FF2B5EF4-FFF2-40B4-BE49-F238E27FC236}">
                <a16:creationId xmlns:a16="http://schemas.microsoft.com/office/drawing/2014/main" id="{67F33D34-DBA1-4EFE-906B-B299AF30C9E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42846" y="1136361"/>
            <a:ext cx="2589181" cy="2577465"/>
          </a:xfrm>
          <a:prstGeom prst="rect">
            <a:avLst/>
          </a:prstGeom>
          <a:effectLst>
            <a:outerShdw blurRad="50800" dist="508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8" name="Obrázok 15">
            <a:extLst>
              <a:ext uri="{FF2B5EF4-FFF2-40B4-BE49-F238E27FC236}">
                <a16:creationId xmlns:a16="http://schemas.microsoft.com/office/drawing/2014/main" id="{7DCC9CF4-4E6C-4AD6-80DB-B95F007BF43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43197" y="5263405"/>
            <a:ext cx="2502599" cy="9667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9" name="Obrázok 19">
            <a:extLst>
              <a:ext uri="{FF2B5EF4-FFF2-40B4-BE49-F238E27FC236}">
                <a16:creationId xmlns:a16="http://schemas.microsoft.com/office/drawing/2014/main" id="{ADD0BCF1-6716-489E-82F0-6E97EED8164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80932" y="5263405"/>
            <a:ext cx="1022032" cy="97231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0" name="Obrázok 15">
            <a:extLst>
              <a:ext uri="{FF2B5EF4-FFF2-40B4-BE49-F238E27FC236}">
                <a16:creationId xmlns:a16="http://schemas.microsoft.com/office/drawing/2014/main" id="{BDEF5206-0A76-4CE2-8EA0-EBF4A07ABBFF}"/>
              </a:ext>
            </a:extLst>
          </p:cNvPr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82926" y="5263405"/>
            <a:ext cx="2588895" cy="9667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1" name="Obrázok 19">
            <a:extLst>
              <a:ext uri="{FF2B5EF4-FFF2-40B4-BE49-F238E27FC236}">
                <a16:creationId xmlns:a16="http://schemas.microsoft.com/office/drawing/2014/main" id="{AF86E0A8-88E1-4D45-AF55-2476CB882E7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48113" y="5263405"/>
            <a:ext cx="1022032" cy="97231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4" name="Obrázok 19">
            <a:extLst>
              <a:ext uri="{FF2B5EF4-FFF2-40B4-BE49-F238E27FC236}">
                <a16:creationId xmlns:a16="http://schemas.microsoft.com/office/drawing/2014/main" id="{DB9E0D8C-C3D6-453E-9BE0-D03D1A3DC3A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51157" y="3929457"/>
            <a:ext cx="1022032" cy="97231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5" name="Obrázok 15">
            <a:extLst>
              <a:ext uri="{FF2B5EF4-FFF2-40B4-BE49-F238E27FC236}">
                <a16:creationId xmlns:a16="http://schemas.microsoft.com/office/drawing/2014/main" id="{C7A07A2D-666A-4EB3-9109-94D39CF576E1}"/>
              </a:ext>
            </a:extLst>
          </p:cNvPr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82926" y="3937857"/>
            <a:ext cx="2588895" cy="9667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6" name="Obrázok 19">
            <a:extLst>
              <a:ext uri="{FF2B5EF4-FFF2-40B4-BE49-F238E27FC236}">
                <a16:creationId xmlns:a16="http://schemas.microsoft.com/office/drawing/2014/main" id="{59058239-3182-4B97-9CCD-B08690C8E41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48113" y="3937857"/>
            <a:ext cx="1022032" cy="97231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7" name="Obrázok 16" descr="Obrázok, na ktorom je doplnok&#10;&#10;Automaticky generovaný popis">
            <a:extLst>
              <a:ext uri="{FF2B5EF4-FFF2-40B4-BE49-F238E27FC236}">
                <a16:creationId xmlns:a16="http://schemas.microsoft.com/office/drawing/2014/main" id="{91B2AC55-D89C-4A1E-B8DF-A6016050BE9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445" y="4087336"/>
            <a:ext cx="716444" cy="641778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133DAE60-A9A1-42AA-B27D-0F09A57E150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6908" y="4097564"/>
            <a:ext cx="1992821" cy="628650"/>
          </a:xfrm>
          <a:prstGeom prst="rect">
            <a:avLst/>
          </a:prstGeom>
        </p:spPr>
      </p:pic>
      <p:pic>
        <p:nvPicPr>
          <p:cNvPr id="24" name="Picture 23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1AA3931A-9F5A-446B-9979-AED5B7AF369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9292" y="6530330"/>
            <a:ext cx="173355" cy="28479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6" name="Picture 2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44481333-B579-4F87-B441-EDE961EA383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9539" y="6530330"/>
            <a:ext cx="173355" cy="28479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5357876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72C069FF-88DA-429C-8807-39C36BAA5C9F}"/>
              </a:ext>
            </a:extLst>
          </p:cNvPr>
          <p:cNvSpPr/>
          <p:nvPr/>
        </p:nvSpPr>
        <p:spPr>
          <a:xfrm>
            <a:off x="285750" y="941826"/>
            <a:ext cx="8625600" cy="5544000"/>
          </a:xfrm>
          <a:prstGeom prst="roundRect">
            <a:avLst>
              <a:gd name="adj" fmla="val 2198"/>
            </a:avLst>
          </a:prstGeom>
          <a:solidFill>
            <a:srgbClr val="F2E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 sz="2000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1067CA68-AEAC-4CA3-8E4A-D1B4EA8D89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0" lang="sk-SK" sz="1800" b="1" i="0" u="none" strike="noStrike" kern="1200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j-ea"/>
                <a:cs typeface="Arial" panose="020B0604020202020204" pitchFamily="34" charset="0"/>
              </a:rPr>
              <a:t>Robotika</a:t>
            </a:r>
            <a:r>
              <a:rPr kumimoji="0" lang="sk-SK" sz="2000" b="1" i="0" u="none" strike="noStrike" kern="1200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j-ea"/>
                <a:cs typeface="Arial" panose="020B0604020202020204" pitchFamily="34" charset="0"/>
              </a:rPr>
              <a:t> ● </a:t>
            </a:r>
            <a:r>
              <a:rPr kumimoji="0" lang="sk-SK" b="1" i="0" u="none" strike="noStrike" kern="1200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j-ea"/>
                <a:cs typeface="Arial" panose="020B0604020202020204" pitchFamily="34" charset="0"/>
              </a:rPr>
              <a:t>E3</a:t>
            </a:r>
            <a:r>
              <a:rPr kumimoji="0" lang="sk-SK" sz="2000" b="1" i="0" u="none" strike="noStrike" kern="1200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j-ea"/>
                <a:cs typeface="Arial" panose="020B0604020202020204" pitchFamily="34" charset="0"/>
              </a:rPr>
              <a:t> ● </a:t>
            </a:r>
            <a:r>
              <a:rPr kumimoji="0" lang="sk-SK" sz="1800" b="1" i="0" u="none" strike="noStrike" kern="1200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j-ea"/>
                <a:cs typeface="Arial" panose="020B0604020202020204" pitchFamily="34" charset="0"/>
              </a:rPr>
              <a:t>Iba v zošite</a:t>
            </a:r>
            <a:endParaRPr lang="sk-SK"/>
          </a:p>
        </p:txBody>
      </p:sp>
      <p:sp>
        <p:nvSpPr>
          <p:cNvPr id="4" name="Zástupný objekt pre číslo snímky 3">
            <a:extLst>
              <a:ext uri="{FF2B5EF4-FFF2-40B4-BE49-F238E27FC236}">
                <a16:creationId xmlns:a16="http://schemas.microsoft.com/office/drawing/2014/main" id="{415BD9B6-1084-42F8-807B-6E128F3652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sk-SK" smtClean="0"/>
              <a:t>23</a:t>
            </a:fld>
            <a:endParaRPr lang="sk-SK"/>
          </a:p>
        </p:txBody>
      </p:sp>
      <p:pic>
        <p:nvPicPr>
          <p:cNvPr id="13" name="Obrázok 19">
            <a:extLst>
              <a:ext uri="{FF2B5EF4-FFF2-40B4-BE49-F238E27FC236}">
                <a16:creationId xmlns:a16="http://schemas.microsoft.com/office/drawing/2014/main" id="{85AC16B9-6A80-40B2-9378-B94B1F381F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4051" y="1218653"/>
            <a:ext cx="278606" cy="27860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13BAF35-D59A-43D8-BAEB-962DECEF61AD}"/>
              </a:ext>
            </a:extLst>
          </p:cNvPr>
          <p:cNvSpPr txBox="1"/>
          <p:nvPr/>
        </p:nvSpPr>
        <p:spPr>
          <a:xfrm>
            <a:off x="803280" y="1147360"/>
            <a:ext cx="43985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sk-SK" sz="2000">
                <a:solidFill>
                  <a:schemeClr val="accent6">
                    <a:lumMod val="50000"/>
                  </a:schemeClr>
                </a:solidFill>
                <a:latin typeface="+mn-lt"/>
              </a:rPr>
              <a:t>Toto je program pre Emu.</a:t>
            </a:r>
          </a:p>
        </p:txBody>
      </p:sp>
      <p:pic>
        <p:nvPicPr>
          <p:cNvPr id="17" name="Obrázok 13">
            <a:extLst>
              <a:ext uri="{FF2B5EF4-FFF2-40B4-BE49-F238E27FC236}">
                <a16:creationId xmlns:a16="http://schemas.microsoft.com/office/drawing/2014/main" id="{AEDF202B-A9AE-4170-AD88-0EF970A9FE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04563" y="1726998"/>
            <a:ext cx="3972115" cy="966787"/>
          </a:xfrm>
          <a:prstGeom prst="rect">
            <a:avLst/>
          </a:prstGeom>
          <a:effectLst>
            <a:outerShdw blurRad="50800" dist="508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A5C1BE1E-B4C3-4C30-8278-4F10E388458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75055" y="1911795"/>
            <a:ext cx="3231833" cy="608272"/>
          </a:xfrm>
          <a:prstGeom prst="rect">
            <a:avLst/>
          </a:prstGeom>
        </p:spPr>
      </p:pic>
      <p:pic>
        <p:nvPicPr>
          <p:cNvPr id="20" name="Obrázok 11">
            <a:extLst>
              <a:ext uri="{FF2B5EF4-FFF2-40B4-BE49-F238E27FC236}">
                <a16:creationId xmlns:a16="http://schemas.microsoft.com/office/drawing/2014/main" id="{EEC9809B-739B-45C5-B700-F84CE7B9A9B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42846" y="1136361"/>
            <a:ext cx="2589181" cy="2577465"/>
          </a:xfrm>
          <a:prstGeom prst="rect">
            <a:avLst/>
          </a:prstGeom>
          <a:effectLst>
            <a:outerShdw blurRad="50800" dist="508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1" name="BlokTextu 4">
            <a:extLst>
              <a:ext uri="{FF2B5EF4-FFF2-40B4-BE49-F238E27FC236}">
                <a16:creationId xmlns:a16="http://schemas.microsoft.com/office/drawing/2014/main" id="{4371F55B-1C9D-49B9-86E9-25FB756D5FD6}"/>
              </a:ext>
            </a:extLst>
          </p:cNvPr>
          <p:cNvSpPr txBox="1"/>
          <p:nvPr/>
        </p:nvSpPr>
        <p:spPr>
          <a:xfrm>
            <a:off x="452041" y="3522294"/>
            <a:ext cx="22505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dirty="0">
                <a:cs typeface="Arial" panose="020B0604020202020204" pitchFamily="34" charset="0"/>
              </a:rPr>
              <a:t>Kam by Ema prišla,</a:t>
            </a:r>
          </a:p>
          <a:p>
            <a:r>
              <a:rPr lang="sk-SK" dirty="0">
                <a:cs typeface="Arial" panose="020B0604020202020204" pitchFamily="34" charset="0"/>
              </a:rPr>
              <a:t>ak by začala tu?</a:t>
            </a:r>
          </a:p>
        </p:txBody>
      </p:sp>
      <p:pic>
        <p:nvPicPr>
          <p:cNvPr id="22" name="Obrázok 19">
            <a:extLst>
              <a:ext uri="{FF2B5EF4-FFF2-40B4-BE49-F238E27FC236}">
                <a16:creationId xmlns:a16="http://schemas.microsoft.com/office/drawing/2014/main" id="{E8E6D098-8646-4DB7-86CC-19549EAFCD4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80514" y="4642874"/>
            <a:ext cx="1145381" cy="108966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4" name="Obrázok 19">
            <a:extLst>
              <a:ext uri="{FF2B5EF4-FFF2-40B4-BE49-F238E27FC236}">
                <a16:creationId xmlns:a16="http://schemas.microsoft.com/office/drawing/2014/main" id="{A014559F-9D16-47D5-B429-5E56965C7FA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52516" y="4642874"/>
            <a:ext cx="1145381" cy="108966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5" name="Obrázok 17">
            <a:extLst>
              <a:ext uri="{FF2B5EF4-FFF2-40B4-BE49-F238E27FC236}">
                <a16:creationId xmlns:a16="http://schemas.microsoft.com/office/drawing/2014/main" id="{E29F0B47-B019-42C1-850D-9BCA6DB7AE4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0961" y="4642874"/>
            <a:ext cx="1089660" cy="108966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A4D68B5A-4C25-4870-8907-58B1D8C1B742}"/>
              </a:ext>
            </a:extLst>
          </p:cNvPr>
          <p:cNvSpPr txBox="1"/>
          <p:nvPr/>
        </p:nvSpPr>
        <p:spPr>
          <a:xfrm>
            <a:off x="1950235" y="4304022"/>
            <a:ext cx="10421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  <a:tabLst>
                <a:tab pos="2595563" algn="l"/>
                <a:tab pos="4483100" algn="l"/>
              </a:tabLst>
            </a:pPr>
            <a:r>
              <a:rPr lang="sk-SK" b="1" dirty="0">
                <a:latin typeface="+mn-lt"/>
              </a:rPr>
              <a:t>Cieľ</a:t>
            </a:r>
            <a:endParaRPr lang="sk-SK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761AE04-32DA-4219-A829-5A4E1E524E5F}"/>
              </a:ext>
            </a:extLst>
          </p:cNvPr>
          <p:cNvSpPr txBox="1"/>
          <p:nvPr/>
        </p:nvSpPr>
        <p:spPr>
          <a:xfrm>
            <a:off x="6070334" y="4305600"/>
            <a:ext cx="9329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  <a:tabLst>
                <a:tab pos="2595563" algn="l"/>
                <a:tab pos="4483100" algn="l"/>
              </a:tabLst>
            </a:pPr>
            <a:r>
              <a:rPr lang="sk-SK" b="1" dirty="0">
                <a:latin typeface="+mn-lt"/>
              </a:rPr>
              <a:t>Cieľ</a:t>
            </a:r>
            <a:endParaRPr lang="sk-SK" dirty="0"/>
          </a:p>
        </p:txBody>
      </p:sp>
      <p:pic>
        <p:nvPicPr>
          <p:cNvPr id="28" name="Obrázok 17">
            <a:extLst>
              <a:ext uri="{FF2B5EF4-FFF2-40B4-BE49-F238E27FC236}">
                <a16:creationId xmlns:a16="http://schemas.microsoft.com/office/drawing/2014/main" id="{4530EFFA-C60A-499B-879F-9E180145265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46198" y="4642874"/>
            <a:ext cx="1089660" cy="108966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8" name="Picture 17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C4DA2AFC-46A7-4BD2-ABBC-AE20A1F2355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9292" y="6530330"/>
            <a:ext cx="173355" cy="28479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3" name="Picture 2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53A214BA-E8C7-4BFB-83BD-DC2A829C066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9539" y="6530330"/>
            <a:ext cx="173355" cy="28479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9156083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72C069FF-88DA-429C-8807-39C36BAA5C9F}"/>
              </a:ext>
            </a:extLst>
          </p:cNvPr>
          <p:cNvSpPr/>
          <p:nvPr/>
        </p:nvSpPr>
        <p:spPr>
          <a:xfrm>
            <a:off x="285750" y="941826"/>
            <a:ext cx="8625600" cy="5544000"/>
          </a:xfrm>
          <a:prstGeom prst="roundRect">
            <a:avLst>
              <a:gd name="adj" fmla="val 2198"/>
            </a:avLst>
          </a:prstGeom>
          <a:solidFill>
            <a:srgbClr val="F2E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 sz="2000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1067CA68-AEAC-4CA3-8E4A-D1B4EA8D89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0" lang="sk-SK" sz="1800" b="1" i="0" u="none" strike="noStrike" kern="1200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j-ea"/>
                <a:cs typeface="Arial" panose="020B0604020202020204" pitchFamily="34" charset="0"/>
              </a:rPr>
              <a:t>Robotika</a:t>
            </a:r>
            <a:r>
              <a:rPr kumimoji="0" lang="sk-SK" sz="2000" b="1" i="0" u="none" strike="noStrike" kern="1200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j-ea"/>
                <a:cs typeface="Arial" panose="020B0604020202020204" pitchFamily="34" charset="0"/>
              </a:rPr>
              <a:t> ● </a:t>
            </a:r>
            <a:r>
              <a:rPr kumimoji="0" lang="sk-SK" b="1" i="0" u="none" strike="noStrike" kern="1200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j-ea"/>
                <a:cs typeface="Arial" panose="020B0604020202020204" pitchFamily="34" charset="0"/>
              </a:rPr>
              <a:t>E3</a:t>
            </a:r>
            <a:r>
              <a:rPr kumimoji="0" lang="sk-SK" sz="2000" b="1" i="0" u="none" strike="noStrike" kern="1200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j-ea"/>
                <a:cs typeface="Arial" panose="020B0604020202020204" pitchFamily="34" charset="0"/>
              </a:rPr>
              <a:t> ● </a:t>
            </a:r>
            <a:r>
              <a:rPr kumimoji="0" lang="sk-SK" sz="1800" b="1" i="0" u="none" strike="noStrike" kern="1200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j-ea"/>
                <a:cs typeface="Arial" panose="020B0604020202020204" pitchFamily="34" charset="0"/>
              </a:rPr>
              <a:t>Iba v zošite</a:t>
            </a:r>
            <a:endParaRPr lang="sk-SK"/>
          </a:p>
        </p:txBody>
      </p:sp>
      <p:sp>
        <p:nvSpPr>
          <p:cNvPr id="4" name="Zástupný objekt pre číslo snímky 3">
            <a:extLst>
              <a:ext uri="{FF2B5EF4-FFF2-40B4-BE49-F238E27FC236}">
                <a16:creationId xmlns:a16="http://schemas.microsoft.com/office/drawing/2014/main" id="{415BD9B6-1084-42F8-807B-6E128F3652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sk-SK" smtClean="0"/>
              <a:t>24</a:t>
            </a:fld>
            <a:endParaRPr lang="sk-SK"/>
          </a:p>
        </p:txBody>
      </p:sp>
      <p:pic>
        <p:nvPicPr>
          <p:cNvPr id="13" name="Obrázok 19">
            <a:extLst>
              <a:ext uri="{FF2B5EF4-FFF2-40B4-BE49-F238E27FC236}">
                <a16:creationId xmlns:a16="http://schemas.microsoft.com/office/drawing/2014/main" id="{85AC16B9-6A80-40B2-9378-B94B1F381F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4051" y="1218653"/>
            <a:ext cx="278606" cy="27860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13BAF35-D59A-43D8-BAEB-962DECEF61AD}"/>
              </a:ext>
            </a:extLst>
          </p:cNvPr>
          <p:cNvSpPr txBox="1"/>
          <p:nvPr/>
        </p:nvSpPr>
        <p:spPr>
          <a:xfrm>
            <a:off x="803280" y="1147360"/>
            <a:ext cx="4967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sk-SK" sz="2000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Ema išla zo štartu do cieľa po takejto ceste:</a:t>
            </a:r>
          </a:p>
          <a:p>
            <a:pPr marL="0" indent="0">
              <a:buNone/>
            </a:pPr>
            <a:r>
              <a:rPr lang="sk-SK" sz="2000" dirty="0">
                <a:solidFill>
                  <a:schemeClr val="accent6">
                    <a:lumMod val="50000"/>
                  </a:schemeClr>
                </a:solidFill>
              </a:rPr>
              <a:t>Dolu napíš program pre túto cestu.</a:t>
            </a:r>
            <a:endParaRPr lang="sk-SK" sz="2000" dirty="0">
              <a:solidFill>
                <a:schemeClr val="accent6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20" name="Obrázok 11">
            <a:extLst>
              <a:ext uri="{FF2B5EF4-FFF2-40B4-BE49-F238E27FC236}">
                <a16:creationId xmlns:a16="http://schemas.microsoft.com/office/drawing/2014/main" id="{EEC9809B-739B-45C5-B700-F84CE7B9A9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35322" y="1136361"/>
            <a:ext cx="2583908" cy="2577465"/>
          </a:xfrm>
          <a:prstGeom prst="rect">
            <a:avLst/>
          </a:prstGeom>
          <a:effectLst>
            <a:outerShdw blurRad="50800" dist="508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2" name="Obrázok 19">
            <a:extLst>
              <a:ext uri="{FF2B5EF4-FFF2-40B4-BE49-F238E27FC236}">
                <a16:creationId xmlns:a16="http://schemas.microsoft.com/office/drawing/2014/main" id="{E8E6D098-8646-4DB7-86CC-19549EAFCD4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80514" y="3078234"/>
            <a:ext cx="1145381" cy="108966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5" name="Obrázok 17">
            <a:extLst>
              <a:ext uri="{FF2B5EF4-FFF2-40B4-BE49-F238E27FC236}">
                <a16:creationId xmlns:a16="http://schemas.microsoft.com/office/drawing/2014/main" id="{E29F0B47-B019-42C1-850D-9BCA6DB7AE4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0961" y="3078234"/>
            <a:ext cx="1089660" cy="108966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A4D68B5A-4C25-4870-8907-58B1D8C1B742}"/>
              </a:ext>
            </a:extLst>
          </p:cNvPr>
          <p:cNvSpPr txBox="1"/>
          <p:nvPr/>
        </p:nvSpPr>
        <p:spPr>
          <a:xfrm>
            <a:off x="1950235" y="2739382"/>
            <a:ext cx="10421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  <a:tabLst>
                <a:tab pos="2595563" algn="l"/>
                <a:tab pos="4483100" algn="l"/>
              </a:tabLst>
            </a:pPr>
            <a:r>
              <a:rPr lang="sk-SK" b="1" dirty="0">
                <a:latin typeface="+mn-lt"/>
              </a:rPr>
              <a:t>Cieľ</a:t>
            </a:r>
            <a:endParaRPr lang="sk-SK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98FC407-4A05-4A70-B1CB-16E2A1D55630}"/>
              </a:ext>
            </a:extLst>
          </p:cNvPr>
          <p:cNvSpPr txBox="1"/>
          <p:nvPr/>
        </p:nvSpPr>
        <p:spPr>
          <a:xfrm>
            <a:off x="690961" y="2739382"/>
            <a:ext cx="10421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  <a:tabLst>
                <a:tab pos="2595563" algn="l"/>
                <a:tab pos="4483100" algn="l"/>
              </a:tabLst>
            </a:pPr>
            <a:r>
              <a:rPr lang="sk-SK" b="1" dirty="0">
                <a:latin typeface="+mn-lt"/>
              </a:rPr>
              <a:t>Štart</a:t>
            </a:r>
            <a:endParaRPr lang="sk-SK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FA98316-0EF8-40B9-85F1-038DF8384ACF}"/>
              </a:ext>
            </a:extLst>
          </p:cNvPr>
          <p:cNvSpPr txBox="1"/>
          <p:nvPr/>
        </p:nvSpPr>
        <p:spPr>
          <a:xfrm>
            <a:off x="718148" y="4525331"/>
            <a:ext cx="16084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  <a:tabLst>
                <a:tab pos="2595563" algn="l"/>
                <a:tab pos="4483100" algn="l"/>
              </a:tabLst>
            </a:pPr>
            <a:r>
              <a:rPr lang="sk-SK" b="1" dirty="0">
                <a:latin typeface="+mn-lt"/>
              </a:rPr>
              <a:t>Program</a:t>
            </a:r>
            <a:endParaRPr lang="sk-SK" dirty="0"/>
          </a:p>
        </p:txBody>
      </p:sp>
      <p:pic>
        <p:nvPicPr>
          <p:cNvPr id="7" name="Picture 6" descr="A picture containing rectangle&#10;&#10;Description automatically generated">
            <a:extLst>
              <a:ext uri="{FF2B5EF4-FFF2-40B4-BE49-F238E27FC236}">
                <a16:creationId xmlns:a16="http://schemas.microsoft.com/office/drawing/2014/main" id="{C3AD6A64-2B6F-4E97-9EE8-84C55D8F7F9B}"/>
              </a:ext>
            </a:extLst>
          </p:cNvPr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960" y="4886014"/>
            <a:ext cx="7132239" cy="10668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C3A1C1EE-F0C5-4ADE-9857-5E3687EAC24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5106" y="3242069"/>
            <a:ext cx="907282" cy="728928"/>
          </a:xfrm>
          <a:prstGeom prst="rect">
            <a:avLst/>
          </a:prstGeom>
        </p:spPr>
      </p:pic>
      <p:pic>
        <p:nvPicPr>
          <p:cNvPr id="15" name="Picture 14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06DA1D65-338D-4681-A5C2-DE1EB746D9E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9292" y="6530330"/>
            <a:ext cx="173355" cy="28479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7" name="Picture 1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E772FE38-4E1B-4EA4-977E-E8320CBBB32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9539" y="6530330"/>
            <a:ext cx="173355" cy="28479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9043232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5668EAFB-DD51-4069-8FAE-BA63014D770B}"/>
              </a:ext>
            </a:extLst>
          </p:cNvPr>
          <p:cNvSpPr/>
          <p:nvPr/>
        </p:nvSpPr>
        <p:spPr>
          <a:xfrm>
            <a:off x="285750" y="941826"/>
            <a:ext cx="8625600" cy="5544000"/>
          </a:xfrm>
          <a:prstGeom prst="roundRect">
            <a:avLst>
              <a:gd name="adj" fmla="val 2198"/>
            </a:avLst>
          </a:prstGeom>
          <a:solidFill>
            <a:srgbClr val="F2E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 sz="200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D22EA7A-6E1B-407C-A4EE-C69E9CE3A47C}"/>
              </a:ext>
            </a:extLst>
          </p:cNvPr>
          <p:cNvSpPr txBox="1"/>
          <p:nvPr/>
        </p:nvSpPr>
        <p:spPr>
          <a:xfrm>
            <a:off x="803280" y="1147360"/>
            <a:ext cx="5699120" cy="743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lnSpc>
                <a:spcPts val="2600"/>
              </a:lnSpc>
              <a:buNone/>
            </a:pPr>
            <a:r>
              <a:rPr lang="sk-SK" sz="2000" dirty="0">
                <a:solidFill>
                  <a:schemeClr val="accent6">
                    <a:lumMod val="50000"/>
                  </a:schemeClr>
                </a:solidFill>
              </a:rPr>
              <a:t>Ema je na          otočená smerom k           .</a:t>
            </a:r>
            <a:br>
              <a:rPr lang="sk-SK" sz="2000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sk-SK" sz="2000" dirty="0">
                <a:solidFill>
                  <a:schemeClr val="accent6">
                    <a:lumMod val="50000"/>
                  </a:schemeClr>
                </a:solidFill>
              </a:rPr>
              <a:t>Ktorý z programov ju privedie </a:t>
            </a:r>
            <a:r>
              <a:rPr lang="sk-SK" sz="2000" b="1" dirty="0">
                <a:solidFill>
                  <a:schemeClr val="accent6">
                    <a:lumMod val="50000"/>
                  </a:schemeClr>
                </a:solidFill>
              </a:rPr>
              <a:t>do žltého úľa</a:t>
            </a:r>
            <a:r>
              <a:rPr lang="sk-SK" dirty="0">
                <a:solidFill>
                  <a:schemeClr val="accent6">
                    <a:lumMod val="50000"/>
                  </a:schemeClr>
                </a:solidFill>
              </a:rPr>
              <a:t>         ?</a:t>
            </a:r>
            <a:endParaRPr lang="sk-SK" sz="2000" dirty="0">
              <a:solidFill>
                <a:schemeClr val="accent6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1067CA68-AEAC-4CA3-8E4A-D1B4EA8D89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0" lang="sk-SK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j-ea"/>
                <a:cs typeface="Arial" panose="020B0604020202020204" pitchFamily="34" charset="0"/>
              </a:rPr>
              <a:t>Robotika</a:t>
            </a:r>
            <a:r>
              <a:rPr kumimoji="0" lang="sk-SK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j-ea"/>
                <a:cs typeface="Arial" panose="020B0604020202020204" pitchFamily="34" charset="0"/>
              </a:rPr>
              <a:t> ● </a:t>
            </a: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j-ea"/>
                <a:cs typeface="Arial" panose="020B0604020202020204" pitchFamily="34" charset="0"/>
              </a:rPr>
              <a:t>E3</a:t>
            </a:r>
            <a:r>
              <a:rPr kumimoji="0" lang="sk-SK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j-ea"/>
                <a:cs typeface="Arial" panose="020B0604020202020204" pitchFamily="34" charset="0"/>
              </a:rPr>
              <a:t> ● </a:t>
            </a:r>
            <a:r>
              <a:rPr kumimoji="0" lang="sk-SK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j-ea"/>
                <a:cs typeface="Arial" panose="020B0604020202020204" pitchFamily="34" charset="0"/>
              </a:rPr>
              <a:t>Iba v zošite</a:t>
            </a:r>
            <a:endParaRPr lang="sk-SK" dirty="0"/>
          </a:p>
        </p:txBody>
      </p:sp>
      <p:sp>
        <p:nvSpPr>
          <p:cNvPr id="4" name="Zástupný objekt pre číslo snímky 3">
            <a:extLst>
              <a:ext uri="{FF2B5EF4-FFF2-40B4-BE49-F238E27FC236}">
                <a16:creationId xmlns:a16="http://schemas.microsoft.com/office/drawing/2014/main" id="{415BD9B6-1084-42F8-807B-6E128F3652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en-GB" smtClean="0"/>
              <a:t>25</a:t>
            </a:fld>
            <a:endParaRPr lang="en-GB" dirty="0"/>
          </a:p>
        </p:txBody>
      </p:sp>
      <p:pic>
        <p:nvPicPr>
          <p:cNvPr id="9" name="Obrázok 8" descr="Obrázok, na ktorom je vonkajší objekt&#10;&#10;Automaticky generovaný popis">
            <a:extLst>
              <a:ext uri="{FF2B5EF4-FFF2-40B4-BE49-F238E27FC236}">
                <a16:creationId xmlns:a16="http://schemas.microsoft.com/office/drawing/2014/main" id="{5AF44967-21CF-4FAA-8557-3186DF5E61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9881" y="1142279"/>
            <a:ext cx="519365" cy="38349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Obrázok 12">
            <a:extLst>
              <a:ext uri="{FF2B5EF4-FFF2-40B4-BE49-F238E27FC236}">
                <a16:creationId xmlns:a16="http://schemas.microsoft.com/office/drawing/2014/main" id="{8A169053-79EC-4CEF-B342-09D41C343E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8095" y="1355356"/>
            <a:ext cx="380571" cy="46285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7" name="Obrázok 19">
            <a:extLst>
              <a:ext uri="{FF2B5EF4-FFF2-40B4-BE49-F238E27FC236}">
                <a16:creationId xmlns:a16="http://schemas.microsoft.com/office/drawing/2014/main" id="{28807486-7962-455E-9D21-8C6B51A4E65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4051" y="1218653"/>
            <a:ext cx="278606" cy="27860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Obrázok 5">
            <a:extLst>
              <a:ext uri="{FF2B5EF4-FFF2-40B4-BE49-F238E27FC236}">
                <a16:creationId xmlns:a16="http://schemas.microsoft.com/office/drawing/2014/main" id="{DFB6FF34-442A-421D-B4AD-B3A640A5935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8311" y="1074845"/>
            <a:ext cx="454857" cy="46171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1591D9F-35FB-462F-95F5-A05B7CF421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2129" y="2885729"/>
            <a:ext cx="914876" cy="38052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4EDD8210-FFDB-4B3B-A903-AAA251D80C75}"/>
              </a:ext>
            </a:extLst>
          </p:cNvPr>
          <p:cNvSpPr txBox="1"/>
          <p:nvPr/>
        </p:nvSpPr>
        <p:spPr>
          <a:xfrm>
            <a:off x="525036" y="2486465"/>
            <a:ext cx="12512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  <a:tabLst>
                <a:tab pos="2595563" algn="l"/>
                <a:tab pos="4483100" algn="l"/>
              </a:tabLst>
            </a:pPr>
            <a:r>
              <a:rPr lang="sk-SK" b="1" dirty="0"/>
              <a:t>áno    nie</a:t>
            </a:r>
            <a:endParaRPr lang="sk-SK" dirty="0"/>
          </a:p>
        </p:txBody>
      </p:sp>
      <p:pic>
        <p:nvPicPr>
          <p:cNvPr id="32" name="Obrázok 11">
            <a:extLst>
              <a:ext uri="{FF2B5EF4-FFF2-40B4-BE49-F238E27FC236}">
                <a16:creationId xmlns:a16="http://schemas.microsoft.com/office/drawing/2014/main" id="{A8797915-0798-4A07-A970-A673623C67C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42846" y="1136361"/>
            <a:ext cx="2589181" cy="2577465"/>
          </a:xfrm>
          <a:prstGeom prst="rect">
            <a:avLst/>
          </a:prstGeom>
          <a:effectLst>
            <a:outerShdw blurRad="50800" dist="508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7" name="Picture 16" descr="Icon&#10;&#10;Description automatically generated">
            <a:extLst>
              <a:ext uri="{FF2B5EF4-FFF2-40B4-BE49-F238E27FC236}">
                <a16:creationId xmlns:a16="http://schemas.microsoft.com/office/drawing/2014/main" id="{ADAEABC6-B7C7-406E-95C5-89A03D91F7A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2108" y="2805073"/>
            <a:ext cx="2618042" cy="617220"/>
          </a:xfrm>
          <a:prstGeom prst="rect">
            <a:avLst/>
          </a:prstGeom>
        </p:spPr>
      </p:pic>
      <p:pic>
        <p:nvPicPr>
          <p:cNvPr id="20" name="Picture 19" descr="Icon&#10;&#10;Description automatically generated">
            <a:extLst>
              <a:ext uri="{FF2B5EF4-FFF2-40B4-BE49-F238E27FC236}">
                <a16:creationId xmlns:a16="http://schemas.microsoft.com/office/drawing/2014/main" id="{3E71BF5C-195D-4FFE-B6F7-51C154EC87D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2108" y="3673497"/>
            <a:ext cx="1954530" cy="617220"/>
          </a:xfrm>
          <a:prstGeom prst="rect">
            <a:avLst/>
          </a:prstGeom>
        </p:spPr>
      </p:pic>
      <p:pic>
        <p:nvPicPr>
          <p:cNvPr id="34" name="Picture 33" descr="Icon&#10;&#10;Description automatically generated">
            <a:extLst>
              <a:ext uri="{FF2B5EF4-FFF2-40B4-BE49-F238E27FC236}">
                <a16:creationId xmlns:a16="http://schemas.microsoft.com/office/drawing/2014/main" id="{47D34110-F854-4569-9363-5B9BC920E23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2108" y="4541921"/>
            <a:ext cx="4618863" cy="617220"/>
          </a:xfrm>
          <a:prstGeom prst="rect">
            <a:avLst/>
          </a:prstGeom>
        </p:spPr>
      </p:pic>
      <p:pic>
        <p:nvPicPr>
          <p:cNvPr id="36" name="Picture 35" descr="Icon&#10;&#10;Description automatically generated">
            <a:extLst>
              <a:ext uri="{FF2B5EF4-FFF2-40B4-BE49-F238E27FC236}">
                <a16:creationId xmlns:a16="http://schemas.microsoft.com/office/drawing/2014/main" id="{B02C097D-5774-4B09-AE2A-AAC50E7B161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2108" y="5410344"/>
            <a:ext cx="3955352" cy="617220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35ED7D68-307B-4B1B-B0E2-85D4C54EE82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2129" y="3750252"/>
            <a:ext cx="914876" cy="38052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B44FF674-22A1-4720-8E06-912B2AAEDF1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2129" y="4614775"/>
            <a:ext cx="914876" cy="38052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692B017E-50C8-4497-9A6D-8854BDDE1EC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2129" y="5479297"/>
            <a:ext cx="914876" cy="38052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1" name="Picture 20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24A56202-7A8B-48DB-8742-D740F05C87D6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9292" y="6530330"/>
            <a:ext cx="173355" cy="28479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2" name="Picture 21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B6921F2-F455-4B7A-B07E-9925871CD60A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9539" y="6530330"/>
            <a:ext cx="173355" cy="28479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9494706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067CA68-AEAC-4CA3-8E4A-D1B4EA8D89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0" lang="sk-SK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j-ea"/>
                <a:cs typeface="Arial" panose="020B0604020202020204" pitchFamily="34" charset="0"/>
              </a:rPr>
              <a:t>Robotika</a:t>
            </a:r>
            <a:r>
              <a:rPr kumimoji="0" lang="sk-SK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j-ea"/>
                <a:cs typeface="Arial" panose="020B0604020202020204" pitchFamily="34" charset="0"/>
              </a:rPr>
              <a:t> ● </a:t>
            </a: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j-ea"/>
                <a:cs typeface="Arial" panose="020B0604020202020204" pitchFamily="34" charset="0"/>
              </a:rPr>
              <a:t>E3</a:t>
            </a:r>
            <a:r>
              <a:rPr kumimoji="0" lang="sk-SK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j-ea"/>
                <a:cs typeface="Arial" panose="020B0604020202020204" pitchFamily="34" charset="0"/>
              </a:rPr>
              <a:t> ● </a:t>
            </a:r>
            <a:r>
              <a:rPr kumimoji="0" lang="sk-SK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j-ea"/>
                <a:cs typeface="Arial" panose="020B0604020202020204" pitchFamily="34" charset="0"/>
              </a:rPr>
              <a:t>Iba v zošite</a:t>
            </a:r>
            <a:endParaRPr lang="sk-SK" dirty="0"/>
          </a:p>
        </p:txBody>
      </p:sp>
      <p:sp>
        <p:nvSpPr>
          <p:cNvPr id="4" name="Zástupný objekt pre číslo snímky 3">
            <a:extLst>
              <a:ext uri="{FF2B5EF4-FFF2-40B4-BE49-F238E27FC236}">
                <a16:creationId xmlns:a16="http://schemas.microsoft.com/office/drawing/2014/main" id="{415BD9B6-1084-42F8-807B-6E128F3652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en-GB" smtClean="0"/>
              <a:t>26</a:t>
            </a:fld>
            <a:endParaRPr lang="en-GB" dirty="0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758424D5-606A-4948-B137-2A7C7ED62FD9}"/>
              </a:ext>
            </a:extLst>
          </p:cNvPr>
          <p:cNvSpPr/>
          <p:nvPr/>
        </p:nvSpPr>
        <p:spPr>
          <a:xfrm>
            <a:off x="285750" y="941826"/>
            <a:ext cx="8625600" cy="5544000"/>
          </a:xfrm>
          <a:prstGeom prst="roundRect">
            <a:avLst>
              <a:gd name="adj" fmla="val 2198"/>
            </a:avLst>
          </a:prstGeom>
          <a:solidFill>
            <a:srgbClr val="F2E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 sz="2000"/>
          </a:p>
        </p:txBody>
      </p:sp>
      <p:pic>
        <p:nvPicPr>
          <p:cNvPr id="19" name="Obrázok 19">
            <a:extLst>
              <a:ext uri="{FF2B5EF4-FFF2-40B4-BE49-F238E27FC236}">
                <a16:creationId xmlns:a16="http://schemas.microsoft.com/office/drawing/2014/main" id="{27B42447-25C1-412A-A836-DC1D9BD1B9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4051" y="1218653"/>
            <a:ext cx="278606" cy="27860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1" name="Obrázok 11">
            <a:extLst>
              <a:ext uri="{FF2B5EF4-FFF2-40B4-BE49-F238E27FC236}">
                <a16:creationId xmlns:a16="http://schemas.microsoft.com/office/drawing/2014/main" id="{5AE5DEA5-2235-49A3-BA24-66DCBE8B43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37581" y="1119428"/>
            <a:ext cx="2399729" cy="2388870"/>
          </a:xfrm>
          <a:prstGeom prst="rect">
            <a:avLst/>
          </a:prstGeom>
          <a:effectLst>
            <a:outerShdw blurRad="50800" dist="508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D8F2CFD2-98D3-44FE-9F79-34BFAFF71B4D}"/>
              </a:ext>
            </a:extLst>
          </p:cNvPr>
          <p:cNvSpPr txBox="1"/>
          <p:nvPr/>
        </p:nvSpPr>
        <p:spPr>
          <a:xfrm>
            <a:off x="803280" y="1147360"/>
            <a:ext cx="5699120" cy="743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lnSpc>
                <a:spcPts val="2600"/>
              </a:lnSpc>
              <a:buNone/>
            </a:pPr>
            <a:r>
              <a:rPr lang="sk-SK" sz="2000" dirty="0">
                <a:solidFill>
                  <a:schemeClr val="accent6">
                    <a:lumMod val="50000"/>
                  </a:schemeClr>
                </a:solidFill>
              </a:rPr>
              <a:t>Ema chce ísť zo štartu do cieľa.</a:t>
            </a:r>
            <a:br>
              <a:rPr lang="sk-SK" sz="2000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sk-SK" sz="2000" b="1" dirty="0">
                <a:solidFill>
                  <a:schemeClr val="accent6">
                    <a:lumMod val="50000"/>
                  </a:schemeClr>
                </a:solidFill>
              </a:rPr>
              <a:t>Napíš dolu program</a:t>
            </a:r>
            <a:r>
              <a:rPr lang="sk-SK" sz="2000" dirty="0">
                <a:solidFill>
                  <a:schemeClr val="accent6">
                    <a:lumMod val="50000"/>
                  </a:schemeClr>
                </a:solidFill>
              </a:rPr>
              <a:t>.</a:t>
            </a:r>
            <a:endParaRPr lang="sk-SK" sz="2000" dirty="0">
              <a:solidFill>
                <a:schemeClr val="accent6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26" name="Obrázok 11">
            <a:extLst>
              <a:ext uri="{FF2B5EF4-FFF2-40B4-BE49-F238E27FC236}">
                <a16:creationId xmlns:a16="http://schemas.microsoft.com/office/drawing/2014/main" id="{65C57256-CACC-4C64-8C77-CA78DE92057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64552" y="5242642"/>
            <a:ext cx="955548" cy="95554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329E88DD-29AB-4C2E-8849-ED3DEBA51D96}"/>
              </a:ext>
            </a:extLst>
          </p:cNvPr>
          <p:cNvSpPr txBox="1"/>
          <p:nvPr/>
        </p:nvSpPr>
        <p:spPr>
          <a:xfrm>
            <a:off x="5583747" y="3296766"/>
            <a:ext cx="8308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  <a:tabLst>
                <a:tab pos="1524000" algn="l"/>
                <a:tab pos="6724650" algn="l"/>
              </a:tabLst>
            </a:pPr>
            <a:r>
              <a:rPr lang="sk-SK" b="1" dirty="0"/>
              <a:t>Cieľ</a:t>
            </a:r>
            <a:endParaRPr lang="en-GB" dirty="0"/>
          </a:p>
        </p:txBody>
      </p:sp>
      <p:pic>
        <p:nvPicPr>
          <p:cNvPr id="31" name="Obrázok 17">
            <a:extLst>
              <a:ext uri="{FF2B5EF4-FFF2-40B4-BE49-F238E27FC236}">
                <a16:creationId xmlns:a16="http://schemas.microsoft.com/office/drawing/2014/main" id="{906C2F89-B7E1-4DFC-91E3-59271F64C99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3174" y="5242642"/>
            <a:ext cx="955548" cy="95554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2" name="Obrázok 13">
            <a:extLst>
              <a:ext uri="{FF2B5EF4-FFF2-40B4-BE49-F238E27FC236}">
                <a16:creationId xmlns:a16="http://schemas.microsoft.com/office/drawing/2014/main" id="{06C53C61-A4DB-406D-85DC-234E5AB20891}"/>
              </a:ext>
            </a:extLst>
          </p:cNvPr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74778" y="5244190"/>
            <a:ext cx="3764280" cy="954000"/>
          </a:xfrm>
          <a:prstGeom prst="rect">
            <a:avLst/>
          </a:prstGeom>
          <a:effectLst>
            <a:outerShdw blurRad="50800" dist="508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F73ED48B-77B7-4893-85A1-A11F2F51397D}"/>
              </a:ext>
            </a:extLst>
          </p:cNvPr>
          <p:cNvSpPr txBox="1"/>
          <p:nvPr/>
        </p:nvSpPr>
        <p:spPr>
          <a:xfrm>
            <a:off x="475495" y="3296766"/>
            <a:ext cx="25767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  <a:tabLst>
                <a:tab pos="1524000" algn="l"/>
                <a:tab pos="6724650" algn="l"/>
              </a:tabLst>
            </a:pPr>
            <a:r>
              <a:rPr lang="sk-SK" b="1" dirty="0"/>
              <a:t>Štart               Program</a:t>
            </a:r>
            <a:endParaRPr lang="en-GB" dirty="0"/>
          </a:p>
        </p:txBody>
      </p:sp>
      <p:pic>
        <p:nvPicPr>
          <p:cNvPr id="35" name="Obrázok 11">
            <a:extLst>
              <a:ext uri="{FF2B5EF4-FFF2-40B4-BE49-F238E27FC236}">
                <a16:creationId xmlns:a16="http://schemas.microsoft.com/office/drawing/2014/main" id="{38747416-0218-48F2-9D0A-C2BD393FA89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64552" y="3659536"/>
            <a:ext cx="955548" cy="95554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7" name="Obrázok 17">
            <a:extLst>
              <a:ext uri="{FF2B5EF4-FFF2-40B4-BE49-F238E27FC236}">
                <a16:creationId xmlns:a16="http://schemas.microsoft.com/office/drawing/2014/main" id="{DBE8322A-F909-4E8A-BDF6-3E782CBDDFF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3174" y="3659536"/>
            <a:ext cx="955548" cy="95554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8" name="Obrázok 13">
            <a:extLst>
              <a:ext uri="{FF2B5EF4-FFF2-40B4-BE49-F238E27FC236}">
                <a16:creationId xmlns:a16="http://schemas.microsoft.com/office/drawing/2014/main" id="{49CF4EE5-7609-4E18-B6BC-F8EC4193156B}"/>
              </a:ext>
            </a:extLst>
          </p:cNvPr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74778" y="3662632"/>
            <a:ext cx="3764280" cy="954000"/>
          </a:xfrm>
          <a:prstGeom prst="rect">
            <a:avLst/>
          </a:prstGeom>
          <a:effectLst>
            <a:outerShdw blurRad="50800" dist="508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9" name="Obrázok 8" descr="Obrázok, na ktorom je vonkajší objekt&#10;&#10;Automaticky generovaný popis">
            <a:extLst>
              <a:ext uri="{FF2B5EF4-FFF2-40B4-BE49-F238E27FC236}">
                <a16:creationId xmlns:a16="http://schemas.microsoft.com/office/drawing/2014/main" id="{846FC471-B4D9-429D-9A3C-44346B42D83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8245" y="5408672"/>
            <a:ext cx="830984" cy="613587"/>
          </a:xfrm>
          <a:prstGeom prst="rect">
            <a:avLst/>
          </a:prstGeom>
          <a:effectLst/>
        </p:spPr>
      </p:pic>
      <p:pic>
        <p:nvPicPr>
          <p:cNvPr id="40" name="Obrázok 5">
            <a:extLst>
              <a:ext uri="{FF2B5EF4-FFF2-40B4-BE49-F238E27FC236}">
                <a16:creationId xmlns:a16="http://schemas.microsoft.com/office/drawing/2014/main" id="{C88A23A9-1235-4E5D-9CA5-B3FA1632501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7629" y="3759835"/>
            <a:ext cx="758095" cy="769524"/>
          </a:xfrm>
          <a:prstGeom prst="rect">
            <a:avLst/>
          </a:prstGeom>
          <a:effectLst/>
        </p:spPr>
      </p:pic>
      <p:pic>
        <p:nvPicPr>
          <p:cNvPr id="42" name="Obrázok 8">
            <a:extLst>
              <a:ext uri="{FF2B5EF4-FFF2-40B4-BE49-F238E27FC236}">
                <a16:creationId xmlns:a16="http://schemas.microsoft.com/office/drawing/2014/main" id="{3F3929F9-683A-4657-9C23-4FC902DC871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3440" y="5408672"/>
            <a:ext cx="650159" cy="65015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3" name="TextBox 42">
            <a:extLst>
              <a:ext uri="{FF2B5EF4-FFF2-40B4-BE49-F238E27FC236}">
                <a16:creationId xmlns:a16="http://schemas.microsoft.com/office/drawing/2014/main" id="{DCB6A5B6-ED3D-49E5-837E-40D640009E18}"/>
              </a:ext>
            </a:extLst>
          </p:cNvPr>
          <p:cNvSpPr txBox="1"/>
          <p:nvPr/>
        </p:nvSpPr>
        <p:spPr>
          <a:xfrm>
            <a:off x="475495" y="4836015"/>
            <a:ext cx="48018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  <a:tabLst>
                <a:tab pos="452438" algn="l"/>
                <a:tab pos="1258888" algn="l"/>
                <a:tab pos="2506663" algn="l"/>
                <a:tab pos="5830888" algn="l"/>
              </a:tabLst>
            </a:pPr>
            <a:r>
              <a:rPr lang="sk-SK" dirty="0"/>
              <a:t>Teraz ale Ema nemôže ísť </a:t>
            </a:r>
            <a:r>
              <a:rPr lang="sk-SK" b="1" dirty="0"/>
              <a:t>vpred</a:t>
            </a:r>
            <a:r>
              <a:rPr lang="sk-SK" dirty="0"/>
              <a:t>. </a:t>
            </a:r>
          </a:p>
        </p:txBody>
      </p:sp>
      <p:pic>
        <p:nvPicPr>
          <p:cNvPr id="20" name="Picture 19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2023C568-85FB-4A3B-9233-A51F508DC47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9292" y="6530330"/>
            <a:ext cx="173355" cy="28479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518303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067CA68-AEAC-4CA3-8E4A-D1B4EA8D89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sk-SK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j-ea"/>
                <a:cs typeface="Arial" panose="020B0604020202020204" pitchFamily="34" charset="0"/>
              </a:rPr>
              <a:t>Robotika</a:t>
            </a:r>
            <a:r>
              <a:rPr kumimoji="0" lang="sk-SK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j-ea"/>
                <a:cs typeface="Arial" panose="020B0604020202020204" pitchFamily="34" charset="0"/>
              </a:rPr>
              <a:t> ● </a:t>
            </a:r>
            <a:r>
              <a:rPr kumimoji="0" lang="sk-SK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j-ea"/>
                <a:cs typeface="Arial" panose="020B0604020202020204" pitchFamily="34" charset="0"/>
              </a:rPr>
              <a:t>A</a:t>
            </a:r>
            <a:endParaRPr lang="sk-SK" dirty="0"/>
          </a:p>
        </p:txBody>
      </p:sp>
      <p:sp>
        <p:nvSpPr>
          <p:cNvPr id="4" name="Zástupný objekt pre číslo snímky 3">
            <a:extLst>
              <a:ext uri="{FF2B5EF4-FFF2-40B4-BE49-F238E27FC236}">
                <a16:creationId xmlns:a16="http://schemas.microsoft.com/office/drawing/2014/main" id="{415BD9B6-1084-42F8-807B-6E128F3652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en-GB" smtClean="0"/>
              <a:t>3</a:t>
            </a:fld>
            <a:endParaRPr lang="en-GB" dirty="0"/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13BDB3A2-157D-4284-B51B-F1E91C0D611C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sk-SK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Robot pomáha v domácnosti</a:t>
            </a:r>
          </a:p>
        </p:txBody>
      </p:sp>
      <p:pic>
        <p:nvPicPr>
          <p:cNvPr id="6" name="Picture 5" descr="A picture containing indoor, white&#10;&#10;Description automatically generated">
            <a:extLst>
              <a:ext uri="{FF2B5EF4-FFF2-40B4-BE49-F238E27FC236}">
                <a16:creationId xmlns:a16="http://schemas.microsoft.com/office/drawing/2014/main" id="{F54307CE-55D1-4C1B-9031-5C6A0F8F3A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869" y="3715789"/>
            <a:ext cx="4430242" cy="2460218"/>
          </a:xfrm>
          <a:prstGeom prst="rect">
            <a:avLst/>
          </a:prstGeom>
        </p:spPr>
      </p:pic>
      <p:pic>
        <p:nvPicPr>
          <p:cNvPr id="8" name="Picture 7" descr="A white sports car parked in the grass in front of a house&#10;&#10;Description automatically generated with medium confidence">
            <a:extLst>
              <a:ext uri="{FF2B5EF4-FFF2-40B4-BE49-F238E27FC236}">
                <a16:creationId xmlns:a16="http://schemas.microsoft.com/office/drawing/2014/main" id="{B501D9BF-3048-4BEE-8B9C-1DFC9E67E3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0380" y="1310025"/>
            <a:ext cx="3908582" cy="258388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6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1A0C7FB3-A5B9-443A-B891-21D10A96C7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9292" y="6530330"/>
            <a:ext cx="173355" cy="28479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8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B9BBFA8-CD5E-4426-928E-CA9A3DB7436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9539" y="6530330"/>
            <a:ext cx="173355" cy="28479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8370224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96316D27-971E-4EF6-9EF0-FB22DE6D3EFD}"/>
              </a:ext>
            </a:extLst>
          </p:cNvPr>
          <p:cNvSpPr/>
          <p:nvPr/>
        </p:nvSpPr>
        <p:spPr>
          <a:xfrm>
            <a:off x="284399" y="957600"/>
            <a:ext cx="8625600" cy="5526000"/>
          </a:xfrm>
          <a:prstGeom prst="roundRect">
            <a:avLst>
              <a:gd name="adj" fmla="val 2198"/>
            </a:avLst>
          </a:prstGeom>
          <a:solidFill>
            <a:srgbClr val="F2E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1067CA68-AEAC-4CA3-8E4A-D1B4EA8D89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sk-SK" sz="1800" b="1" i="0" u="none" strike="noStrike" kern="1200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j-ea"/>
                <a:cs typeface="Arial" panose="020B0604020202020204" pitchFamily="34" charset="0"/>
              </a:rPr>
              <a:t>Robotika</a:t>
            </a:r>
            <a:r>
              <a:rPr kumimoji="0" lang="sk-SK" sz="2000" b="1" i="0" u="none" strike="noStrike" kern="1200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j-ea"/>
                <a:cs typeface="Arial" panose="020B0604020202020204" pitchFamily="34" charset="0"/>
              </a:rPr>
              <a:t> ● </a:t>
            </a:r>
            <a:r>
              <a:rPr kumimoji="0" lang="sk-SK" b="1" i="0" u="none" strike="noStrike" kern="1200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j-ea"/>
                <a:cs typeface="Arial" panose="020B0604020202020204" pitchFamily="34" charset="0"/>
              </a:rPr>
              <a:t>A</a:t>
            </a:r>
            <a:endParaRPr lang="sk-SK"/>
          </a:p>
        </p:txBody>
      </p:sp>
      <p:sp>
        <p:nvSpPr>
          <p:cNvPr id="4" name="Zástupný objekt pre číslo snímky 3">
            <a:extLst>
              <a:ext uri="{FF2B5EF4-FFF2-40B4-BE49-F238E27FC236}">
                <a16:creationId xmlns:a16="http://schemas.microsoft.com/office/drawing/2014/main" id="{415BD9B6-1084-42F8-807B-6E128F3652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377055" y="6488074"/>
            <a:ext cx="447040" cy="365125"/>
          </a:xfrm>
        </p:spPr>
        <p:txBody>
          <a:bodyPr/>
          <a:lstStyle/>
          <a:p>
            <a:fld id="{9B7A4E1B-E5CF-4D46-A6A6-C0CA9274309B}" type="slidenum">
              <a:rPr lang="sk-SK" smtClean="0"/>
              <a:t>4</a:t>
            </a:fld>
            <a:endParaRPr lang="sk-SK"/>
          </a:p>
        </p:txBody>
      </p:sp>
      <p:pic>
        <p:nvPicPr>
          <p:cNvPr id="9" name="Obrázok 8">
            <a:extLst>
              <a:ext uri="{FF2B5EF4-FFF2-40B4-BE49-F238E27FC236}">
                <a16:creationId xmlns:a16="http://schemas.microsoft.com/office/drawing/2014/main" id="{5C368391-E075-46E1-AB3C-0171832D03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7695" y="2412595"/>
            <a:ext cx="7083880" cy="329890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3AB5FDF-1398-475A-8DC8-494B8146B856}"/>
              </a:ext>
            </a:extLst>
          </p:cNvPr>
          <p:cNvSpPr txBox="1"/>
          <p:nvPr/>
        </p:nvSpPr>
        <p:spPr>
          <a:xfrm>
            <a:off x="1321435" y="1359506"/>
            <a:ext cx="30556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000">
                <a:solidFill>
                  <a:schemeClr val="accent6">
                    <a:lumMod val="50000"/>
                  </a:schemeClr>
                </a:solidFill>
              </a:rPr>
              <a:t>robotické dievčatko Ema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14BE952-7A77-4C1D-817A-2AFAAC2EF0FC}"/>
              </a:ext>
            </a:extLst>
          </p:cNvPr>
          <p:cNvSpPr txBox="1"/>
          <p:nvPr/>
        </p:nvSpPr>
        <p:spPr>
          <a:xfrm>
            <a:off x="5009515" y="1359506"/>
            <a:ext cx="30556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000">
                <a:solidFill>
                  <a:schemeClr val="accent6">
                    <a:lumMod val="50000"/>
                  </a:schemeClr>
                </a:solidFill>
              </a:rPr>
              <a:t>programovateľná včielka</a:t>
            </a:r>
          </a:p>
        </p:txBody>
      </p:sp>
      <p:pic>
        <p:nvPicPr>
          <p:cNvPr id="11" name="Picture 10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B369CFD4-B3F1-4157-9184-70BBB24B01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9292" y="6530330"/>
            <a:ext cx="173355" cy="28479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2" name="Picture 11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F14690D3-9902-4E59-BF69-C5086BF72C0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9539" y="6530330"/>
            <a:ext cx="173355" cy="28479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661899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DA716B7E-62E8-49CC-860E-91D842ECCEDD}"/>
              </a:ext>
            </a:extLst>
          </p:cNvPr>
          <p:cNvSpPr/>
          <p:nvPr/>
        </p:nvSpPr>
        <p:spPr>
          <a:xfrm>
            <a:off x="284399" y="950574"/>
            <a:ext cx="8625600" cy="5544000"/>
          </a:xfrm>
          <a:prstGeom prst="roundRect">
            <a:avLst>
              <a:gd name="adj" fmla="val 2198"/>
            </a:avLst>
          </a:prstGeom>
          <a:solidFill>
            <a:srgbClr val="F2E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 sz="2000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1067CA68-AEAC-4CA3-8E4A-D1B4EA8D89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sk-SK" sz="1800" b="1" i="0" u="none" strike="noStrike" kern="1200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j-ea"/>
                <a:cs typeface="Arial" panose="020B0604020202020204" pitchFamily="34" charset="0"/>
              </a:rPr>
              <a:t>Robotika</a:t>
            </a:r>
            <a:r>
              <a:rPr kumimoji="0" lang="sk-SK" sz="2000" b="1" i="0" u="none" strike="noStrike" kern="1200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j-ea"/>
                <a:cs typeface="Arial" panose="020B0604020202020204" pitchFamily="34" charset="0"/>
              </a:rPr>
              <a:t> ● </a:t>
            </a:r>
            <a:r>
              <a:rPr kumimoji="0" lang="sk-SK" b="1" i="0" u="none" strike="noStrike" kern="1200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j-ea"/>
                <a:cs typeface="Arial" panose="020B0604020202020204" pitchFamily="34" charset="0"/>
              </a:rPr>
              <a:t>A1</a:t>
            </a:r>
            <a:endParaRPr lang="sk-SK"/>
          </a:p>
        </p:txBody>
      </p:sp>
      <p:sp>
        <p:nvSpPr>
          <p:cNvPr id="4" name="Zástupný objekt pre číslo snímky 3">
            <a:extLst>
              <a:ext uri="{FF2B5EF4-FFF2-40B4-BE49-F238E27FC236}">
                <a16:creationId xmlns:a16="http://schemas.microsoft.com/office/drawing/2014/main" id="{415BD9B6-1084-42F8-807B-6E128F3652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sk-SK" smtClean="0"/>
              <a:t>5</a:t>
            </a:fld>
            <a:endParaRPr lang="sk-SK"/>
          </a:p>
        </p:txBody>
      </p:sp>
      <p:pic>
        <p:nvPicPr>
          <p:cNvPr id="15" name="Obrázok 18">
            <a:extLst>
              <a:ext uri="{FF2B5EF4-FFF2-40B4-BE49-F238E27FC236}">
                <a16:creationId xmlns:a16="http://schemas.microsoft.com/office/drawing/2014/main" id="{F10CB320-BAE1-4EFF-AAC9-4437FB3BD0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2253" y="2544227"/>
            <a:ext cx="1789545" cy="1905000"/>
          </a:xfrm>
          <a:prstGeom prst="rect">
            <a:avLst/>
          </a:prstGeom>
        </p:spPr>
      </p:pic>
      <p:pic>
        <p:nvPicPr>
          <p:cNvPr id="16" name="Obrázok 11">
            <a:extLst>
              <a:ext uri="{FF2B5EF4-FFF2-40B4-BE49-F238E27FC236}">
                <a16:creationId xmlns:a16="http://schemas.microsoft.com/office/drawing/2014/main" id="{90C74269-851D-4F00-8664-4E16B26771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08798" y="4775798"/>
            <a:ext cx="6976508" cy="1353651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7" name="Obrázok 24">
            <a:extLst>
              <a:ext uri="{FF2B5EF4-FFF2-40B4-BE49-F238E27FC236}">
                <a16:creationId xmlns:a16="http://schemas.microsoft.com/office/drawing/2014/main" id="{BF5FB462-8380-4E91-94DB-9C47886F14F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3822" y="4874793"/>
            <a:ext cx="390525" cy="390525"/>
          </a:xfrm>
          <a:prstGeom prst="rect">
            <a:avLst/>
          </a:prstGeom>
        </p:spPr>
      </p:pic>
      <p:pic>
        <p:nvPicPr>
          <p:cNvPr id="18" name="Obrázok 26">
            <a:extLst>
              <a:ext uri="{FF2B5EF4-FFF2-40B4-BE49-F238E27FC236}">
                <a16:creationId xmlns:a16="http://schemas.microsoft.com/office/drawing/2014/main" id="{E6EB74C7-7C5B-4A87-AAB3-F957692CAB6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1448" y="5624236"/>
            <a:ext cx="295275" cy="447675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C30F25FC-0A3B-4C71-A1BD-0B103426B8E6}"/>
              </a:ext>
            </a:extLst>
          </p:cNvPr>
          <p:cNvSpPr txBox="1"/>
          <p:nvPr/>
        </p:nvSpPr>
        <p:spPr>
          <a:xfrm>
            <a:off x="468000" y="1188000"/>
            <a:ext cx="5025692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sk-SK" sz="2000">
                <a:solidFill>
                  <a:schemeClr val="accent6">
                    <a:lumMod val="50000"/>
                  </a:schemeClr>
                </a:solidFill>
              </a:rPr>
              <a:t>Poďme skúmať</a:t>
            </a:r>
          </a:p>
          <a:p>
            <a:pPr marL="900000" indent="-252000">
              <a:buFont typeface="Arial" panose="020B0604020202020204" pitchFamily="34" charset="0"/>
              <a:buChar char="•"/>
            </a:pPr>
            <a:r>
              <a:rPr lang="sk-SK" sz="2000">
                <a:solidFill>
                  <a:schemeClr val="accent6">
                    <a:lumMod val="50000"/>
                  </a:schemeClr>
                </a:solidFill>
              </a:rPr>
              <a:t>Emu,</a:t>
            </a:r>
          </a:p>
          <a:p>
            <a:pPr marL="900000" indent="-252000">
              <a:buFont typeface="Arial" panose="020B0604020202020204" pitchFamily="34" charset="0"/>
              <a:buChar char="•"/>
            </a:pPr>
            <a:r>
              <a:rPr lang="sk-SK" sz="2000">
                <a:solidFill>
                  <a:schemeClr val="accent6">
                    <a:lumMod val="50000"/>
                  </a:schemeClr>
                </a:solidFill>
              </a:rPr>
              <a:t>modrý panel a kartičky</a:t>
            </a:r>
          </a:p>
        </p:txBody>
      </p:sp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7EAABACA-D482-4DFD-ABE5-02758317CAA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4621" y="2762805"/>
            <a:ext cx="1060704" cy="151485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Icon&#10;&#10;Description automatically generated">
            <a:extLst>
              <a:ext uri="{FF2B5EF4-FFF2-40B4-BE49-F238E27FC236}">
                <a16:creationId xmlns:a16="http://schemas.microsoft.com/office/drawing/2014/main" id="{AFF05CEB-3AFC-40D7-A9A0-CCBC64184CA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3648" y="2762805"/>
            <a:ext cx="1058028" cy="151103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2" name="Picture 11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0E549EF2-834A-4D96-8D2D-4A34A463618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9292" y="6530330"/>
            <a:ext cx="173355" cy="28479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4" name="Picture 1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119EFF0C-E829-4DD3-9418-24F03FB082D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9539" y="6530330"/>
            <a:ext cx="173355" cy="28479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251430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E5330142-E387-472E-BFEF-6CDBC3C6900D}"/>
              </a:ext>
            </a:extLst>
          </p:cNvPr>
          <p:cNvSpPr/>
          <p:nvPr/>
        </p:nvSpPr>
        <p:spPr>
          <a:xfrm>
            <a:off x="284399" y="957600"/>
            <a:ext cx="8625600" cy="5526000"/>
          </a:xfrm>
          <a:prstGeom prst="roundRect">
            <a:avLst>
              <a:gd name="adj" fmla="val 2198"/>
            </a:avLst>
          </a:prstGeom>
          <a:solidFill>
            <a:srgbClr val="F2E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1067CA68-AEAC-4CA3-8E4A-D1B4EA8D89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750" y="169200"/>
            <a:ext cx="7677849" cy="541110"/>
          </a:xfrm>
        </p:spPr>
        <p:txBody>
          <a:bodyPr/>
          <a:lstStyle/>
          <a:p>
            <a:r>
              <a:rPr kumimoji="0" lang="sk-SK" sz="1800" b="1" i="0" u="none" strike="noStrike" kern="1200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j-ea"/>
                <a:cs typeface="Arial" panose="020B0604020202020204" pitchFamily="34" charset="0"/>
              </a:rPr>
              <a:t>Robotika</a:t>
            </a:r>
            <a:r>
              <a:rPr kumimoji="0" lang="sk-SK" sz="2000" b="1" i="0" u="none" strike="noStrike" kern="1200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j-ea"/>
                <a:cs typeface="Arial" panose="020B0604020202020204" pitchFamily="34" charset="0"/>
              </a:rPr>
              <a:t> ● </a:t>
            </a:r>
            <a:r>
              <a:rPr kumimoji="0" lang="sk-SK" b="1" i="0" u="none" strike="noStrike" kern="1200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j-ea"/>
                <a:cs typeface="Arial" panose="020B0604020202020204" pitchFamily="34" charset="0"/>
              </a:rPr>
              <a:t>A1</a:t>
            </a:r>
            <a:endParaRPr lang="sk-SK"/>
          </a:p>
        </p:txBody>
      </p:sp>
      <p:sp>
        <p:nvSpPr>
          <p:cNvPr id="4" name="Zástupný objekt pre číslo snímky 3">
            <a:extLst>
              <a:ext uri="{FF2B5EF4-FFF2-40B4-BE49-F238E27FC236}">
                <a16:creationId xmlns:a16="http://schemas.microsoft.com/office/drawing/2014/main" id="{415BD9B6-1084-42F8-807B-6E128F3652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sk-SK" smtClean="0"/>
              <a:t>6</a:t>
            </a:fld>
            <a:endParaRPr lang="sk-SK"/>
          </a:p>
        </p:txBody>
      </p:sp>
      <p:pic>
        <p:nvPicPr>
          <p:cNvPr id="25" name="Obrázok 24">
            <a:extLst>
              <a:ext uri="{FF2B5EF4-FFF2-40B4-BE49-F238E27FC236}">
                <a16:creationId xmlns:a16="http://schemas.microsoft.com/office/drawing/2014/main" id="{A014ABB7-6EC4-4527-9589-1910F14EB1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7911" y="5376131"/>
            <a:ext cx="390525" cy="390525"/>
          </a:xfrm>
          <a:prstGeom prst="rect">
            <a:avLst/>
          </a:prstGeom>
        </p:spPr>
      </p:pic>
      <p:pic>
        <p:nvPicPr>
          <p:cNvPr id="27" name="Obrázok 26">
            <a:extLst>
              <a:ext uri="{FF2B5EF4-FFF2-40B4-BE49-F238E27FC236}">
                <a16:creationId xmlns:a16="http://schemas.microsoft.com/office/drawing/2014/main" id="{6AE9A3A7-5756-4E94-A204-C538AF092D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5589" y="3003718"/>
            <a:ext cx="295275" cy="447675"/>
          </a:xfrm>
          <a:prstGeom prst="rect">
            <a:avLst/>
          </a:prstGeom>
        </p:spPr>
      </p:pic>
      <p:pic>
        <p:nvPicPr>
          <p:cNvPr id="7" name="Obrázok 6">
            <a:extLst>
              <a:ext uri="{FF2B5EF4-FFF2-40B4-BE49-F238E27FC236}">
                <a16:creationId xmlns:a16="http://schemas.microsoft.com/office/drawing/2014/main" id="{1336D5C0-19FE-40CA-BFE4-E7051F961C2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0987" y="1869053"/>
            <a:ext cx="443204" cy="443204"/>
          </a:xfrm>
          <a:prstGeom prst="rect">
            <a:avLst/>
          </a:prstGeom>
        </p:spPr>
      </p:pic>
      <p:pic>
        <p:nvPicPr>
          <p:cNvPr id="19" name="Obrázok 18">
            <a:extLst>
              <a:ext uri="{FF2B5EF4-FFF2-40B4-BE49-F238E27FC236}">
                <a16:creationId xmlns:a16="http://schemas.microsoft.com/office/drawing/2014/main" id="{68367400-6806-417D-B6C5-DA22F9A0B5C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0987" y="2450045"/>
            <a:ext cx="443204" cy="443204"/>
          </a:xfrm>
          <a:prstGeom prst="rect">
            <a:avLst/>
          </a:prstGeom>
        </p:spPr>
      </p:pic>
      <p:pic>
        <p:nvPicPr>
          <p:cNvPr id="20" name="Obrázok 19">
            <a:extLst>
              <a:ext uri="{FF2B5EF4-FFF2-40B4-BE49-F238E27FC236}">
                <a16:creationId xmlns:a16="http://schemas.microsoft.com/office/drawing/2014/main" id="{2AA1AC01-38E9-44D1-BEDF-38A176225DB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0987" y="3029357"/>
            <a:ext cx="443204" cy="443204"/>
          </a:xfrm>
          <a:prstGeom prst="rect">
            <a:avLst/>
          </a:prstGeom>
        </p:spPr>
      </p:pic>
      <p:pic>
        <p:nvPicPr>
          <p:cNvPr id="21" name="Obrázok 20">
            <a:extLst>
              <a:ext uri="{FF2B5EF4-FFF2-40B4-BE49-F238E27FC236}">
                <a16:creationId xmlns:a16="http://schemas.microsoft.com/office/drawing/2014/main" id="{B7C8A968-F9D6-4B00-8422-71C1BA65B8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0987" y="3608669"/>
            <a:ext cx="443204" cy="443204"/>
          </a:xfrm>
          <a:prstGeom prst="rect">
            <a:avLst/>
          </a:prstGeom>
        </p:spPr>
      </p:pic>
      <p:pic>
        <p:nvPicPr>
          <p:cNvPr id="22" name="Obrázok 21">
            <a:extLst>
              <a:ext uri="{FF2B5EF4-FFF2-40B4-BE49-F238E27FC236}">
                <a16:creationId xmlns:a16="http://schemas.microsoft.com/office/drawing/2014/main" id="{63A0494E-8949-456E-A5E6-645B3B4D523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0987" y="4187505"/>
            <a:ext cx="443204" cy="443204"/>
          </a:xfrm>
          <a:prstGeom prst="rect">
            <a:avLst/>
          </a:prstGeom>
        </p:spPr>
      </p:pic>
      <p:pic>
        <p:nvPicPr>
          <p:cNvPr id="23" name="Obrázok 22">
            <a:extLst>
              <a:ext uri="{FF2B5EF4-FFF2-40B4-BE49-F238E27FC236}">
                <a16:creationId xmlns:a16="http://schemas.microsoft.com/office/drawing/2014/main" id="{A3229328-63BC-4AD1-B644-21C2C38B81B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0987" y="4771511"/>
            <a:ext cx="443204" cy="443204"/>
          </a:xfrm>
          <a:prstGeom prst="rect">
            <a:avLst/>
          </a:prstGeom>
        </p:spPr>
      </p:pic>
      <p:pic>
        <p:nvPicPr>
          <p:cNvPr id="24" name="Obrázok 23">
            <a:extLst>
              <a:ext uri="{FF2B5EF4-FFF2-40B4-BE49-F238E27FC236}">
                <a16:creationId xmlns:a16="http://schemas.microsoft.com/office/drawing/2014/main" id="{69788440-B074-44EE-A3F7-36AF7ABF023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0987" y="5355516"/>
            <a:ext cx="443204" cy="443204"/>
          </a:xfrm>
          <a:prstGeom prst="rect">
            <a:avLst/>
          </a:prstGeom>
        </p:spPr>
      </p:pic>
      <p:pic>
        <p:nvPicPr>
          <p:cNvPr id="26" name="Obrázok 25">
            <a:extLst>
              <a:ext uri="{FF2B5EF4-FFF2-40B4-BE49-F238E27FC236}">
                <a16:creationId xmlns:a16="http://schemas.microsoft.com/office/drawing/2014/main" id="{0B695F2B-83FB-4EB0-9420-4B68E56D2EF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71572" y="2470421"/>
            <a:ext cx="443204" cy="464512"/>
          </a:xfrm>
          <a:prstGeom prst="rect">
            <a:avLst/>
          </a:prstGeom>
        </p:spPr>
      </p:pic>
      <p:pic>
        <p:nvPicPr>
          <p:cNvPr id="28" name="Obrázok 19">
            <a:extLst>
              <a:ext uri="{FF2B5EF4-FFF2-40B4-BE49-F238E27FC236}">
                <a16:creationId xmlns:a16="http://schemas.microsoft.com/office/drawing/2014/main" id="{674440E2-A0ED-419D-B8C5-8C404221DC5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3735" y="3665517"/>
            <a:ext cx="278606" cy="27860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0" name="Obrázok 19">
            <a:extLst>
              <a:ext uri="{FF2B5EF4-FFF2-40B4-BE49-F238E27FC236}">
                <a16:creationId xmlns:a16="http://schemas.microsoft.com/office/drawing/2014/main" id="{9EB87400-1DE6-4600-9F47-060860FD1C0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3735" y="4240087"/>
            <a:ext cx="278606" cy="27860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2" name="Obrázok 19">
            <a:extLst>
              <a:ext uri="{FF2B5EF4-FFF2-40B4-BE49-F238E27FC236}">
                <a16:creationId xmlns:a16="http://schemas.microsoft.com/office/drawing/2014/main" id="{B4C02DA8-2065-41B5-9D11-85B1A82AA5A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3735" y="4814657"/>
            <a:ext cx="278606" cy="27860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3" name="Obrázok 19">
            <a:extLst>
              <a:ext uri="{FF2B5EF4-FFF2-40B4-BE49-F238E27FC236}">
                <a16:creationId xmlns:a16="http://schemas.microsoft.com/office/drawing/2014/main" id="{FC831346-546D-4911-905D-9058A1D1D25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3735" y="5389225"/>
            <a:ext cx="278606" cy="27860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4" name="Obrázok 19">
            <a:extLst>
              <a:ext uri="{FF2B5EF4-FFF2-40B4-BE49-F238E27FC236}">
                <a16:creationId xmlns:a16="http://schemas.microsoft.com/office/drawing/2014/main" id="{62737BED-B2AF-4CA7-965B-A0135AD7555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3735" y="1941807"/>
            <a:ext cx="278606" cy="27860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5" name="Obrázok 19">
            <a:extLst>
              <a:ext uri="{FF2B5EF4-FFF2-40B4-BE49-F238E27FC236}">
                <a16:creationId xmlns:a16="http://schemas.microsoft.com/office/drawing/2014/main" id="{12248202-B032-4A1B-B868-1669043C3F4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3735" y="2516377"/>
            <a:ext cx="278606" cy="27860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6" name="Obrázok 19">
            <a:extLst>
              <a:ext uri="{FF2B5EF4-FFF2-40B4-BE49-F238E27FC236}">
                <a16:creationId xmlns:a16="http://schemas.microsoft.com/office/drawing/2014/main" id="{879C8F58-17EB-4D2B-8D24-E0DE7451373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3735" y="3090947"/>
            <a:ext cx="278606" cy="27860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F249270-BA30-45B8-BDC9-0EF57C39C82A}"/>
              </a:ext>
            </a:extLst>
          </p:cNvPr>
          <p:cNvSpPr txBox="1"/>
          <p:nvPr/>
        </p:nvSpPr>
        <p:spPr>
          <a:xfrm>
            <a:off x="468000" y="1188000"/>
            <a:ext cx="24861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000" dirty="0">
                <a:solidFill>
                  <a:schemeClr val="accent6">
                    <a:lumMod val="50000"/>
                  </a:schemeClr>
                </a:solidFill>
              </a:rPr>
              <a:t>Toto všetko už viem:</a:t>
            </a:r>
            <a:endParaRPr lang="en-GB" sz="20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C59AE39-7BDB-4F63-9B9D-15DBD65F48FF}"/>
              </a:ext>
            </a:extLst>
          </p:cNvPr>
          <p:cNvSpPr txBox="1"/>
          <p:nvPr/>
        </p:nvSpPr>
        <p:spPr>
          <a:xfrm>
            <a:off x="1044977" y="1869053"/>
            <a:ext cx="4446148" cy="386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spcAft>
                <a:spcPts val="2100"/>
              </a:spcAft>
              <a:buNone/>
            </a:pPr>
            <a:r>
              <a:rPr lang="sk-SK" sz="2000" dirty="0"/>
              <a:t>zapnúť a vypnúť Emu</a:t>
            </a:r>
          </a:p>
          <a:p>
            <a:pPr indent="0">
              <a:spcAft>
                <a:spcPts val="2100"/>
              </a:spcAft>
              <a:buNone/>
            </a:pPr>
            <a:r>
              <a:rPr lang="sk-SK" sz="2000" dirty="0"/>
              <a:t>zapnúť a vypnúť modrý panel</a:t>
            </a:r>
          </a:p>
          <a:p>
            <a:pPr indent="0">
              <a:spcAft>
                <a:spcPts val="2100"/>
              </a:spcAft>
              <a:buNone/>
            </a:pPr>
            <a:r>
              <a:rPr lang="sk-SK" sz="2000" b="1" dirty="0"/>
              <a:t>spojiť</a:t>
            </a:r>
            <a:r>
              <a:rPr lang="sk-SK" sz="2000" dirty="0"/>
              <a:t> panel s Emou --- </a:t>
            </a:r>
            <a:r>
              <a:rPr lang="sk-SK" sz="2000" b="1" dirty="0">
                <a:solidFill>
                  <a:srgbClr val="C00000"/>
                </a:solidFill>
              </a:rPr>
              <a:t>skamarátiť sa</a:t>
            </a:r>
          </a:p>
          <a:p>
            <a:pPr indent="0">
              <a:spcAft>
                <a:spcPts val="2100"/>
              </a:spcAft>
              <a:buNone/>
            </a:pPr>
            <a:r>
              <a:rPr lang="sk-SK" sz="2000" dirty="0"/>
              <a:t>poznám kartičku s príkazom </a:t>
            </a:r>
            <a:r>
              <a:rPr lang="sk-SK" sz="2000" b="1" dirty="0">
                <a:solidFill>
                  <a:schemeClr val="accent1">
                    <a:lumMod val="75000"/>
                  </a:schemeClr>
                </a:solidFill>
              </a:rPr>
              <a:t>vpred</a:t>
            </a:r>
          </a:p>
          <a:p>
            <a:pPr indent="0">
              <a:spcAft>
                <a:spcPts val="2100"/>
              </a:spcAft>
              <a:buNone/>
            </a:pPr>
            <a:r>
              <a:rPr lang="sk-SK" sz="2000" dirty="0"/>
              <a:t>poznám kartičku s príkazom </a:t>
            </a:r>
            <a:r>
              <a:rPr lang="sk-SK" sz="2000" b="1" dirty="0">
                <a:solidFill>
                  <a:schemeClr val="accent1">
                    <a:lumMod val="75000"/>
                  </a:schemeClr>
                </a:solidFill>
              </a:rPr>
              <a:t>cúvni</a:t>
            </a:r>
          </a:p>
          <a:p>
            <a:pPr indent="0">
              <a:spcAft>
                <a:spcPts val="2100"/>
              </a:spcAft>
              <a:buNone/>
            </a:pPr>
            <a:r>
              <a:rPr lang="sk-SK" sz="2000" dirty="0"/>
              <a:t>viem príkaz položiť na panel</a:t>
            </a:r>
          </a:p>
          <a:p>
            <a:pPr indent="0">
              <a:spcAft>
                <a:spcPts val="2100"/>
              </a:spcAft>
              <a:buNone/>
            </a:pPr>
            <a:r>
              <a:rPr lang="sk-SK" sz="2000" dirty="0"/>
              <a:t>viem príkaz </a:t>
            </a:r>
            <a:r>
              <a:rPr lang="sk-SK" sz="2000" b="1" dirty="0">
                <a:solidFill>
                  <a:schemeClr val="accent1">
                    <a:lumMod val="75000"/>
                  </a:schemeClr>
                </a:solidFill>
              </a:rPr>
              <a:t>poslať</a:t>
            </a:r>
            <a:r>
              <a:rPr lang="sk-SK" sz="2000" dirty="0"/>
              <a:t> Eme, aby ho vykonala</a:t>
            </a:r>
            <a:endParaRPr lang="sk-SK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B032BE5-00EC-4E57-A1A4-8A514BBDE433}"/>
              </a:ext>
            </a:extLst>
          </p:cNvPr>
          <p:cNvSpPr txBox="1"/>
          <p:nvPr/>
        </p:nvSpPr>
        <p:spPr>
          <a:xfrm>
            <a:off x="5911929" y="1430936"/>
            <a:ext cx="8473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dirty="0"/>
              <a:t>áno</a:t>
            </a:r>
            <a:endParaRPr lang="en-GB" dirty="0"/>
          </a:p>
        </p:txBody>
      </p:sp>
      <p:pic>
        <p:nvPicPr>
          <p:cNvPr id="38" name="Picture 37" descr="Icon&#10;&#10;Description automatically generated">
            <a:extLst>
              <a:ext uri="{FF2B5EF4-FFF2-40B4-BE49-F238E27FC236}">
                <a16:creationId xmlns:a16="http://schemas.microsoft.com/office/drawing/2014/main" id="{B8863880-3D09-4863-9D21-020AD1DC1BE1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3772" y="3650822"/>
            <a:ext cx="756123" cy="107986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9" name="Picture 38" descr="Icon&#10;&#10;Description automatically generated">
            <a:extLst>
              <a:ext uri="{FF2B5EF4-FFF2-40B4-BE49-F238E27FC236}">
                <a16:creationId xmlns:a16="http://schemas.microsoft.com/office/drawing/2014/main" id="{68310FB3-35A7-46EB-8BED-5290580C03CA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9262" y="3649726"/>
            <a:ext cx="754215" cy="107714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9" name="Picture 28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4C5DA50A-6258-45F5-A9CA-EB97DF8D9B01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9292" y="6530330"/>
            <a:ext cx="173355" cy="28479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1" name="Picture 30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080CF01-14A1-4B77-AB2A-5D58552D5D68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9539" y="6530330"/>
            <a:ext cx="173355" cy="28479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9612198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916C9E2C-DDA5-4A69-8A33-09F103FF3964}"/>
              </a:ext>
            </a:extLst>
          </p:cNvPr>
          <p:cNvSpPr/>
          <p:nvPr/>
        </p:nvSpPr>
        <p:spPr>
          <a:xfrm>
            <a:off x="284399" y="950574"/>
            <a:ext cx="8625600" cy="5544000"/>
          </a:xfrm>
          <a:prstGeom prst="roundRect">
            <a:avLst>
              <a:gd name="adj" fmla="val 2198"/>
            </a:avLst>
          </a:prstGeom>
          <a:solidFill>
            <a:srgbClr val="F2E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 sz="2000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1067CA68-AEAC-4CA3-8E4A-D1B4EA8D89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sk-SK" sz="1800" b="1" i="0" u="none" strike="noStrike" kern="1200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j-ea"/>
                <a:cs typeface="Arial" panose="020B0604020202020204" pitchFamily="34" charset="0"/>
              </a:rPr>
              <a:t>Robotika</a:t>
            </a:r>
            <a:r>
              <a:rPr kumimoji="0" lang="sk-SK" sz="2000" b="1" i="0" u="none" strike="noStrike" kern="1200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j-ea"/>
                <a:cs typeface="Arial" panose="020B0604020202020204" pitchFamily="34" charset="0"/>
              </a:rPr>
              <a:t> ● </a:t>
            </a:r>
            <a:r>
              <a:rPr kumimoji="0" lang="sk-SK" b="1" i="0" u="none" strike="noStrike" kern="1200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j-ea"/>
                <a:cs typeface="Arial" panose="020B0604020202020204" pitchFamily="34" charset="0"/>
              </a:rPr>
              <a:t>A2</a:t>
            </a:r>
            <a:endParaRPr lang="sk-SK"/>
          </a:p>
        </p:txBody>
      </p:sp>
      <p:sp>
        <p:nvSpPr>
          <p:cNvPr id="4" name="Zástupný objekt pre číslo snímky 3">
            <a:extLst>
              <a:ext uri="{FF2B5EF4-FFF2-40B4-BE49-F238E27FC236}">
                <a16:creationId xmlns:a16="http://schemas.microsoft.com/office/drawing/2014/main" id="{415BD9B6-1084-42F8-807B-6E128F3652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sk-SK" smtClean="0"/>
              <a:t>7</a:t>
            </a:fld>
            <a:endParaRPr lang="sk-SK"/>
          </a:p>
        </p:txBody>
      </p:sp>
      <p:pic>
        <p:nvPicPr>
          <p:cNvPr id="12" name="Obrázok 11">
            <a:extLst>
              <a:ext uri="{FF2B5EF4-FFF2-40B4-BE49-F238E27FC236}">
                <a16:creationId xmlns:a16="http://schemas.microsoft.com/office/drawing/2014/main" id="{8700ADCC-71DE-4F4C-9950-2CA63C42AC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14326" y="2050844"/>
            <a:ext cx="3915347" cy="3897630"/>
          </a:xfrm>
          <a:prstGeom prst="rect">
            <a:avLst/>
          </a:prstGeom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F9ACFE8E-10F1-48B2-8155-4969E415E092}"/>
              </a:ext>
            </a:extLst>
          </p:cNvPr>
          <p:cNvSpPr txBox="1"/>
          <p:nvPr/>
        </p:nvSpPr>
        <p:spPr>
          <a:xfrm>
            <a:off x="468000" y="1188000"/>
            <a:ext cx="49967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000" dirty="0">
                <a:solidFill>
                  <a:schemeClr val="accent6">
                    <a:lumMod val="50000"/>
                  </a:schemeClr>
                </a:solidFill>
              </a:rPr>
              <a:t>Toto je podložka </a:t>
            </a:r>
            <a:r>
              <a:rPr lang="sk-SK" sz="2000" b="1" dirty="0">
                <a:solidFill>
                  <a:schemeClr val="accent6">
                    <a:lumMod val="50000"/>
                  </a:schemeClr>
                </a:solidFill>
              </a:rPr>
              <a:t>Na lúke</a:t>
            </a:r>
            <a:r>
              <a:rPr lang="sk-SK" sz="2000" dirty="0">
                <a:solidFill>
                  <a:schemeClr val="accent6">
                    <a:lumMod val="50000"/>
                  </a:schemeClr>
                </a:solidFill>
              </a:rPr>
              <a:t> </a:t>
            </a:r>
          </a:p>
        </p:txBody>
      </p:sp>
      <p:pic>
        <p:nvPicPr>
          <p:cNvPr id="7" name="Picture 6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2DBD2DFC-EE36-43BF-B89C-58F3BA0204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9292" y="6530330"/>
            <a:ext cx="173355" cy="28479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Picture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BB5C082-E27E-4712-9D8F-DB1106C8C2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9539" y="6530330"/>
            <a:ext cx="173355" cy="28479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536373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E850AD45-FED6-4E92-BF38-9C701FAF803B}"/>
              </a:ext>
            </a:extLst>
          </p:cNvPr>
          <p:cNvSpPr/>
          <p:nvPr/>
        </p:nvSpPr>
        <p:spPr>
          <a:xfrm>
            <a:off x="284399" y="950574"/>
            <a:ext cx="8625600" cy="5544000"/>
          </a:xfrm>
          <a:prstGeom prst="roundRect">
            <a:avLst>
              <a:gd name="adj" fmla="val 2198"/>
            </a:avLst>
          </a:prstGeom>
          <a:solidFill>
            <a:srgbClr val="F2E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 sz="2000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1067CA68-AEAC-4CA3-8E4A-D1B4EA8D89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sk-SK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j-ea"/>
                <a:cs typeface="Arial" panose="020B0604020202020204" pitchFamily="34" charset="0"/>
              </a:rPr>
              <a:t>Robotika</a:t>
            </a:r>
            <a:r>
              <a:rPr kumimoji="0" lang="sk-SK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j-ea"/>
                <a:cs typeface="Arial" panose="020B0604020202020204" pitchFamily="34" charset="0"/>
              </a:rPr>
              <a:t> ● </a:t>
            </a:r>
            <a:r>
              <a:rPr kumimoji="0" lang="sk-SK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j-ea"/>
                <a:cs typeface="Arial" panose="020B0604020202020204" pitchFamily="34" charset="0"/>
              </a:rPr>
              <a:t>A2</a:t>
            </a:r>
            <a:endParaRPr lang="sk-SK" dirty="0"/>
          </a:p>
        </p:txBody>
      </p:sp>
      <p:sp>
        <p:nvSpPr>
          <p:cNvPr id="4" name="Zástupný objekt pre číslo snímky 3">
            <a:extLst>
              <a:ext uri="{FF2B5EF4-FFF2-40B4-BE49-F238E27FC236}">
                <a16:creationId xmlns:a16="http://schemas.microsoft.com/office/drawing/2014/main" id="{415BD9B6-1084-42F8-807B-6E128F3652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en-GB" smtClean="0"/>
              <a:t>8</a:t>
            </a:fld>
            <a:endParaRPr lang="en-GB" dirty="0"/>
          </a:p>
        </p:txBody>
      </p:sp>
      <p:pic>
        <p:nvPicPr>
          <p:cNvPr id="6" name="Obrázok 5">
            <a:extLst>
              <a:ext uri="{FF2B5EF4-FFF2-40B4-BE49-F238E27FC236}">
                <a16:creationId xmlns:a16="http://schemas.microsoft.com/office/drawing/2014/main" id="{0C106800-5E45-4FBB-B8F6-8DD92AA79A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66141" y="1551114"/>
            <a:ext cx="1005840" cy="100584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BlokTextu 4">
            <a:extLst>
              <a:ext uri="{FF2B5EF4-FFF2-40B4-BE49-F238E27FC236}">
                <a16:creationId xmlns:a16="http://schemas.microsoft.com/office/drawing/2014/main" id="{0858A832-B01E-4BA8-9180-135EF52D8CCE}"/>
              </a:ext>
            </a:extLst>
          </p:cNvPr>
          <p:cNvSpPr txBox="1"/>
          <p:nvPr/>
        </p:nvSpPr>
        <p:spPr>
          <a:xfrm>
            <a:off x="827774" y="1695680"/>
            <a:ext cx="4068643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dirty="0">
                <a:cs typeface="Arial" panose="020B0604020202020204" pitchFamily="34" charset="0"/>
              </a:rPr>
              <a:t>Kam Ema príde, keď jej </a:t>
            </a:r>
            <a:r>
              <a:rPr lang="sk-SK" b="1" dirty="0">
                <a:cs typeface="Arial" panose="020B0604020202020204" pitchFamily="34" charset="0"/>
              </a:rPr>
              <a:t>na modrom paneli </a:t>
            </a:r>
            <a:r>
              <a:rPr lang="sk-SK" dirty="0">
                <a:cs typeface="Arial" panose="020B0604020202020204" pitchFamily="34" charset="0"/>
              </a:rPr>
              <a:t>zadáš príkaz </a:t>
            </a:r>
            <a:r>
              <a:rPr lang="sk-SK" sz="2000" b="1" dirty="0">
                <a:solidFill>
                  <a:schemeClr val="accent1">
                    <a:lumMod val="75000"/>
                  </a:schemeClr>
                </a:solidFill>
              </a:rPr>
              <a:t>vpred</a:t>
            </a:r>
            <a:r>
              <a:rPr lang="en-US" dirty="0"/>
              <a:t>?</a:t>
            </a:r>
            <a:endParaRPr lang="sk-SK" dirty="0">
              <a:cs typeface="Arial" panose="020B060402020202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1FEF811-B3EC-4ABA-A7BF-FCE20A2E0797}"/>
              </a:ext>
            </a:extLst>
          </p:cNvPr>
          <p:cNvSpPr txBox="1"/>
          <p:nvPr/>
        </p:nvSpPr>
        <p:spPr>
          <a:xfrm>
            <a:off x="468000" y="1188000"/>
            <a:ext cx="4523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000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Polož Emu na žltý úľ, </a:t>
            </a:r>
            <a:r>
              <a:rPr lang="sk-SK" sz="2000" b="1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smerom ku kvetom</a:t>
            </a: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</a:rPr>
              <a:t>:</a:t>
            </a:r>
            <a:endParaRPr lang="sk-SK" sz="20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25" name="Obrázok 11">
            <a:extLst>
              <a:ext uri="{FF2B5EF4-FFF2-40B4-BE49-F238E27FC236}">
                <a16:creationId xmlns:a16="http://schemas.microsoft.com/office/drawing/2014/main" id="{601EE09F-2B6C-46F6-9293-B1086CC896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42846" y="1136361"/>
            <a:ext cx="2589181" cy="2577465"/>
          </a:xfrm>
          <a:prstGeom prst="rect">
            <a:avLst/>
          </a:prstGeom>
          <a:effectLst>
            <a:outerShdw blurRad="50800" dist="508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DB780254-A41E-4E11-ADDA-0A7B2D7172FA}"/>
              </a:ext>
            </a:extLst>
          </p:cNvPr>
          <p:cNvSpPr txBox="1"/>
          <p:nvPr/>
        </p:nvSpPr>
        <p:spPr>
          <a:xfrm>
            <a:off x="5021285" y="1209600"/>
            <a:ext cx="9329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  <a:tabLst>
                <a:tab pos="2595563" algn="l"/>
                <a:tab pos="4483100" algn="l"/>
              </a:tabLst>
            </a:pPr>
            <a:r>
              <a:rPr lang="sk-SK" b="1" dirty="0">
                <a:latin typeface="+mn-lt"/>
              </a:rPr>
              <a:t>Štart</a:t>
            </a:r>
            <a:endParaRPr lang="sk-SK" dirty="0"/>
          </a:p>
        </p:txBody>
      </p:sp>
      <p:pic>
        <p:nvPicPr>
          <p:cNvPr id="27" name="Obrázok 11">
            <a:extLst>
              <a:ext uri="{FF2B5EF4-FFF2-40B4-BE49-F238E27FC236}">
                <a16:creationId xmlns:a16="http://schemas.microsoft.com/office/drawing/2014/main" id="{1FF6D349-ABA8-4003-AE9F-C2E1086C246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30663" y="4686535"/>
            <a:ext cx="5427437" cy="1053085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8" name="Obrázok 24">
            <a:extLst>
              <a:ext uri="{FF2B5EF4-FFF2-40B4-BE49-F238E27FC236}">
                <a16:creationId xmlns:a16="http://schemas.microsoft.com/office/drawing/2014/main" id="{73D56DA1-54D7-473F-8920-DCACB28D71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7246" y="2997314"/>
            <a:ext cx="292571" cy="297143"/>
          </a:xfrm>
          <a:prstGeom prst="rect">
            <a:avLst/>
          </a:prstGeom>
        </p:spPr>
      </p:pic>
      <p:pic>
        <p:nvPicPr>
          <p:cNvPr id="14" name="Picture 13" descr="Icon&#10;&#10;Description automatically generated">
            <a:extLst>
              <a:ext uri="{FF2B5EF4-FFF2-40B4-BE49-F238E27FC236}">
                <a16:creationId xmlns:a16="http://schemas.microsoft.com/office/drawing/2014/main" id="{22926B9E-C953-44B5-8D2E-9C6BDA09F61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6937" y="4596021"/>
            <a:ext cx="495198" cy="792317"/>
          </a:xfrm>
          <a:prstGeom prst="rect">
            <a:avLst/>
          </a:prstGeo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85651F35-CDC2-4AE6-9C91-4B4F2D042773}"/>
              </a:ext>
            </a:extLst>
          </p:cNvPr>
          <p:cNvGrpSpPr/>
          <p:nvPr/>
        </p:nvGrpSpPr>
        <p:grpSpPr>
          <a:xfrm>
            <a:off x="416294" y="2963672"/>
            <a:ext cx="1282951" cy="1365308"/>
            <a:chOff x="416294" y="3337052"/>
            <a:chExt cx="1282951" cy="1365308"/>
          </a:xfrm>
        </p:grpSpPr>
        <p:pic>
          <p:nvPicPr>
            <p:cNvPr id="32" name="Obrázok 19">
              <a:extLst>
                <a:ext uri="{FF2B5EF4-FFF2-40B4-BE49-F238E27FC236}">
                  <a16:creationId xmlns:a16="http://schemas.microsoft.com/office/drawing/2014/main" id="{78675CDC-26E5-4674-A31B-7B82AEAEEEE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74852" y="3696520"/>
              <a:ext cx="1057275" cy="100584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DE88DD5F-56C9-42F1-96FB-7BAE768C91D1}"/>
                </a:ext>
              </a:extLst>
            </p:cNvPr>
            <p:cNvSpPr txBox="1"/>
            <p:nvPr/>
          </p:nvSpPr>
          <p:spPr>
            <a:xfrm>
              <a:off x="416294" y="3337052"/>
              <a:ext cx="1282951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indent="0" algn="ctr">
                <a:lnSpc>
                  <a:spcPts val="1800"/>
                </a:lnSpc>
                <a:buNone/>
                <a:tabLst>
                  <a:tab pos="2595563" algn="l"/>
                  <a:tab pos="4483100" algn="l"/>
                </a:tabLst>
              </a:pPr>
              <a:r>
                <a:rPr lang="sk-SK" sz="1600" dirty="0"/>
                <a:t>Kam príde?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CEEEC934-5DDD-4F9C-8F82-F57E3FF804C6}"/>
              </a:ext>
            </a:extLst>
          </p:cNvPr>
          <p:cNvGrpSpPr/>
          <p:nvPr/>
        </p:nvGrpSpPr>
        <p:grpSpPr>
          <a:xfrm>
            <a:off x="1976658" y="2742692"/>
            <a:ext cx="1801114" cy="1586288"/>
            <a:chOff x="1873326" y="3116072"/>
            <a:chExt cx="1801114" cy="1586288"/>
          </a:xfrm>
        </p:grpSpPr>
        <p:pic>
          <p:nvPicPr>
            <p:cNvPr id="37" name="Obrázok 19">
              <a:extLst>
                <a:ext uri="{FF2B5EF4-FFF2-40B4-BE49-F238E27FC236}">
                  <a16:creationId xmlns:a16="http://schemas.microsoft.com/office/drawing/2014/main" id="{9EE79110-B0CA-4AF5-9CFF-C60FBF6BE72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245246" y="3696520"/>
              <a:ext cx="1057275" cy="100584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E5B6C300-016A-4C81-A963-B850DEE8F5E5}"/>
                </a:ext>
              </a:extLst>
            </p:cNvPr>
            <p:cNvSpPr txBox="1"/>
            <p:nvPr/>
          </p:nvSpPr>
          <p:spPr>
            <a:xfrm>
              <a:off x="1873326" y="3116072"/>
              <a:ext cx="1801114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indent="0" algn="ctr">
                <a:lnSpc>
                  <a:spcPts val="1800"/>
                </a:lnSpc>
                <a:buNone/>
                <a:tabLst>
                  <a:tab pos="2595563" algn="l"/>
                  <a:tab pos="4483100" algn="l"/>
                </a:tabLst>
              </a:pPr>
              <a:r>
                <a:rPr lang="sk-SK" sz="1600" dirty="0"/>
                <a:t>Zadaj ešte raz.</a:t>
              </a:r>
              <a:br>
                <a:rPr lang="sk-SK" sz="1600" dirty="0"/>
              </a:br>
              <a:r>
                <a:rPr lang="sk-SK" sz="1600" dirty="0"/>
                <a:t>Kam príde?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96D97B27-3E28-4D42-9607-7EF4DC22A0B7}"/>
              </a:ext>
            </a:extLst>
          </p:cNvPr>
          <p:cNvGrpSpPr/>
          <p:nvPr/>
        </p:nvGrpSpPr>
        <p:grpSpPr>
          <a:xfrm>
            <a:off x="3872306" y="2742692"/>
            <a:ext cx="1557028" cy="1586288"/>
            <a:chOff x="3651326" y="3116072"/>
            <a:chExt cx="1557028" cy="1586288"/>
          </a:xfrm>
        </p:grpSpPr>
        <p:pic>
          <p:nvPicPr>
            <p:cNvPr id="38" name="Obrázok 19">
              <a:extLst>
                <a:ext uri="{FF2B5EF4-FFF2-40B4-BE49-F238E27FC236}">
                  <a16:creationId xmlns:a16="http://schemas.microsoft.com/office/drawing/2014/main" id="{2A6E7BB6-7793-466B-A250-B83E19DB322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3924063" y="3696520"/>
              <a:ext cx="1057275" cy="100584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793C5670-EFD7-4452-9BE7-DACB4A4C511B}"/>
                </a:ext>
              </a:extLst>
            </p:cNvPr>
            <p:cNvSpPr txBox="1"/>
            <p:nvPr/>
          </p:nvSpPr>
          <p:spPr>
            <a:xfrm>
              <a:off x="3651326" y="3116072"/>
              <a:ext cx="1557028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indent="0" algn="ctr">
                <a:lnSpc>
                  <a:spcPts val="1800"/>
                </a:lnSpc>
                <a:buNone/>
                <a:tabLst>
                  <a:tab pos="2595563" algn="l"/>
                  <a:tab pos="4483100" algn="l"/>
                </a:tabLst>
              </a:pPr>
              <a:r>
                <a:rPr lang="sk-SK" sz="1600" dirty="0"/>
                <a:t>A ešte raz.</a:t>
              </a:r>
              <a:br>
                <a:rPr lang="sk-SK" sz="1600" dirty="0"/>
              </a:br>
              <a:r>
                <a:rPr lang="sk-SK" sz="1600" dirty="0"/>
                <a:t>Kam príde?</a:t>
              </a:r>
            </a:p>
          </p:txBody>
        </p:sp>
      </p:grpSp>
      <p:pic>
        <p:nvPicPr>
          <p:cNvPr id="42" name="Obrázok 24">
            <a:extLst>
              <a:ext uri="{FF2B5EF4-FFF2-40B4-BE49-F238E27FC236}">
                <a16:creationId xmlns:a16="http://schemas.microsoft.com/office/drawing/2014/main" id="{32F325BD-1366-4C61-B890-8B681BDACD0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0662" y="2990457"/>
            <a:ext cx="292571" cy="297143"/>
          </a:xfrm>
          <a:prstGeom prst="rect">
            <a:avLst/>
          </a:prstGeom>
        </p:spPr>
      </p:pic>
      <p:pic>
        <p:nvPicPr>
          <p:cNvPr id="43" name="Obrázok 24">
            <a:extLst>
              <a:ext uri="{FF2B5EF4-FFF2-40B4-BE49-F238E27FC236}">
                <a16:creationId xmlns:a16="http://schemas.microsoft.com/office/drawing/2014/main" id="{5775E9BF-BA5A-4395-A6B6-90AE48C2728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3988" y="2990457"/>
            <a:ext cx="292571" cy="297143"/>
          </a:xfrm>
          <a:prstGeom prst="rect">
            <a:avLst/>
          </a:prstGeom>
        </p:spPr>
      </p:pic>
      <p:sp>
        <p:nvSpPr>
          <p:cNvPr id="44" name="BlokTextu 4">
            <a:extLst>
              <a:ext uri="{FF2B5EF4-FFF2-40B4-BE49-F238E27FC236}">
                <a16:creationId xmlns:a16="http://schemas.microsoft.com/office/drawing/2014/main" id="{FF93F70D-19AA-42F9-B084-6DD981084844}"/>
              </a:ext>
            </a:extLst>
          </p:cNvPr>
          <p:cNvSpPr txBox="1"/>
          <p:nvPr/>
        </p:nvSpPr>
        <p:spPr>
          <a:xfrm>
            <a:off x="827774" y="5958897"/>
            <a:ext cx="77752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dirty="0">
                <a:cs typeface="Arial" panose="020B0604020202020204" pitchFamily="34" charset="0"/>
              </a:rPr>
              <a:t>Potom zmeň príkaz na </a:t>
            </a:r>
            <a:r>
              <a:rPr lang="sk-SK" b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cúvni</a:t>
            </a:r>
            <a:r>
              <a:rPr lang="sk-SK" dirty="0">
                <a:cs typeface="Arial" panose="020B0604020202020204" pitchFamily="34" charset="0"/>
              </a:rPr>
              <a:t> a vráť sa s Emou do úľa.</a:t>
            </a:r>
          </a:p>
        </p:txBody>
      </p:sp>
      <p:pic>
        <p:nvPicPr>
          <p:cNvPr id="46" name="Obrázok 19">
            <a:extLst>
              <a:ext uri="{FF2B5EF4-FFF2-40B4-BE49-F238E27FC236}">
                <a16:creationId xmlns:a16="http://schemas.microsoft.com/office/drawing/2014/main" id="{F50CE6D8-91E1-4A2F-AF15-0FDEBC6DED5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1479" y="1749747"/>
            <a:ext cx="278606" cy="27860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7" name="Obrázok 19">
            <a:extLst>
              <a:ext uri="{FF2B5EF4-FFF2-40B4-BE49-F238E27FC236}">
                <a16:creationId xmlns:a16="http://schemas.microsoft.com/office/drawing/2014/main" id="{EE66B82F-C34C-435A-B653-1F486105342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1479" y="5996640"/>
            <a:ext cx="278606" cy="27860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9" name="Picture 28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4DE069CF-DEB5-44F0-ABE8-2B411AA2C2E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9292" y="6530330"/>
            <a:ext cx="173355" cy="28479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0" name="Picture 29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85A24B09-C14B-4DA3-B9AB-D0B089FE2D8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9539" y="6530330"/>
            <a:ext cx="173355" cy="28479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093024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E850AD45-FED6-4E92-BF38-9C701FAF803B}"/>
              </a:ext>
            </a:extLst>
          </p:cNvPr>
          <p:cNvSpPr/>
          <p:nvPr/>
        </p:nvSpPr>
        <p:spPr>
          <a:xfrm>
            <a:off x="284399" y="950574"/>
            <a:ext cx="8625600" cy="5544000"/>
          </a:xfrm>
          <a:prstGeom prst="roundRect">
            <a:avLst>
              <a:gd name="adj" fmla="val 2198"/>
            </a:avLst>
          </a:prstGeom>
          <a:solidFill>
            <a:srgbClr val="F2E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 sz="2000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1067CA68-AEAC-4CA3-8E4A-D1B4EA8D89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sk-SK" sz="1800" b="1" i="0" u="none" strike="noStrike" kern="1200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j-ea"/>
                <a:cs typeface="Arial" panose="020B0604020202020204" pitchFamily="34" charset="0"/>
              </a:rPr>
              <a:t>Robotika</a:t>
            </a:r>
            <a:r>
              <a:rPr kumimoji="0" lang="sk-SK" sz="2000" b="1" i="0" u="none" strike="noStrike" kern="1200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j-ea"/>
                <a:cs typeface="Arial" panose="020B0604020202020204" pitchFamily="34" charset="0"/>
              </a:rPr>
              <a:t> ● </a:t>
            </a:r>
            <a:r>
              <a:rPr kumimoji="0" lang="sk-SK" b="1" i="0" u="none" strike="noStrike" kern="1200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j-ea"/>
                <a:cs typeface="Arial" panose="020B0604020202020204" pitchFamily="34" charset="0"/>
              </a:rPr>
              <a:t>A2</a:t>
            </a:r>
            <a:endParaRPr lang="sk-SK"/>
          </a:p>
        </p:txBody>
      </p:sp>
      <p:sp>
        <p:nvSpPr>
          <p:cNvPr id="4" name="Zástupný objekt pre číslo snímky 3">
            <a:extLst>
              <a:ext uri="{FF2B5EF4-FFF2-40B4-BE49-F238E27FC236}">
                <a16:creationId xmlns:a16="http://schemas.microsoft.com/office/drawing/2014/main" id="{415BD9B6-1084-42F8-807B-6E128F3652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sk-SK" smtClean="0"/>
              <a:t>9</a:t>
            </a:fld>
            <a:endParaRPr lang="sk-SK"/>
          </a:p>
        </p:txBody>
      </p:sp>
      <p:sp>
        <p:nvSpPr>
          <p:cNvPr id="5" name="BlokTextu 4">
            <a:extLst>
              <a:ext uri="{FF2B5EF4-FFF2-40B4-BE49-F238E27FC236}">
                <a16:creationId xmlns:a16="http://schemas.microsoft.com/office/drawing/2014/main" id="{0858A832-B01E-4BA8-9180-135EF52D8CCE}"/>
              </a:ext>
            </a:extLst>
          </p:cNvPr>
          <p:cNvSpPr txBox="1"/>
          <p:nvPr/>
        </p:nvSpPr>
        <p:spPr>
          <a:xfrm>
            <a:off x="827774" y="1188000"/>
            <a:ext cx="40686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>
                <a:cs typeface="Arial" panose="020B0604020202020204" pitchFamily="34" charset="0"/>
              </a:rPr>
              <a:t>Preskúmaj aj ďalšie kartičky.</a:t>
            </a:r>
          </a:p>
          <a:p>
            <a:r>
              <a:rPr lang="sk-SK">
                <a:cs typeface="Arial" panose="020B0604020202020204" pitchFamily="34" charset="0"/>
              </a:rPr>
              <a:t>Kam všade na podložke privedieš Emu?</a:t>
            </a:r>
          </a:p>
        </p:txBody>
      </p:sp>
      <p:pic>
        <p:nvPicPr>
          <p:cNvPr id="25" name="Obrázok 11">
            <a:extLst>
              <a:ext uri="{FF2B5EF4-FFF2-40B4-BE49-F238E27FC236}">
                <a16:creationId xmlns:a16="http://schemas.microsoft.com/office/drawing/2014/main" id="{601EE09F-2B6C-46F6-9293-B1086CC896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42846" y="1136361"/>
            <a:ext cx="2589181" cy="2577465"/>
          </a:xfrm>
          <a:prstGeom prst="rect">
            <a:avLst/>
          </a:prstGeom>
          <a:effectLst>
            <a:outerShdw blurRad="50800" dist="508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6" name="Obrázok 19">
            <a:extLst>
              <a:ext uri="{FF2B5EF4-FFF2-40B4-BE49-F238E27FC236}">
                <a16:creationId xmlns:a16="http://schemas.microsoft.com/office/drawing/2014/main" id="{F50CE6D8-91E1-4A2F-AF15-0FDEBC6DED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1479" y="1246827"/>
            <a:ext cx="278606" cy="27860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9" name="Obrázok 11">
            <a:extLst>
              <a:ext uri="{FF2B5EF4-FFF2-40B4-BE49-F238E27FC236}">
                <a16:creationId xmlns:a16="http://schemas.microsoft.com/office/drawing/2014/main" id="{B2714CFD-2027-406E-BCE0-2EE7BB21AE0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30663" y="4686535"/>
            <a:ext cx="5427437" cy="1053085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0" name="BlokTextu 4">
            <a:extLst>
              <a:ext uri="{FF2B5EF4-FFF2-40B4-BE49-F238E27FC236}">
                <a16:creationId xmlns:a16="http://schemas.microsoft.com/office/drawing/2014/main" id="{745FFBE0-2DF1-4902-BBE7-464B6300949E}"/>
              </a:ext>
            </a:extLst>
          </p:cNvPr>
          <p:cNvSpPr txBox="1"/>
          <p:nvPr/>
        </p:nvSpPr>
        <p:spPr>
          <a:xfrm>
            <a:off x="827773" y="2807040"/>
            <a:ext cx="40686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>
                <a:cs typeface="Arial" panose="020B0604020202020204" pitchFamily="34" charset="0"/>
              </a:rPr>
              <a:t>Používaj modrý panel.</a:t>
            </a:r>
          </a:p>
          <a:p>
            <a:r>
              <a:rPr lang="sk-SK"/>
              <a:t>Daj pozor, aby Ema </a:t>
            </a:r>
            <a:r>
              <a:rPr lang="sk-SK" b="1"/>
              <a:t>nevyšla z podložky</a:t>
            </a:r>
            <a:r>
              <a:rPr lang="sk-SK"/>
              <a:t>.</a:t>
            </a:r>
            <a:endParaRPr lang="sk-SK">
              <a:cs typeface="Arial" panose="020B0604020202020204" pitchFamily="34" charset="0"/>
            </a:endParaRPr>
          </a:p>
        </p:txBody>
      </p:sp>
      <p:pic>
        <p:nvPicPr>
          <p:cNvPr id="11" name="Picture 10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4E7F8DAD-7362-41D1-85B1-947157BB766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9292" y="6530330"/>
            <a:ext cx="173355" cy="28479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2" name="Picture 11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6DE299D2-86FD-4F38-B148-C4EF842501D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9539" y="6530330"/>
            <a:ext cx="173355" cy="28479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74986623"/>
      </p:ext>
    </p:extLst>
  </p:cSld>
  <p:clrMapOvr>
    <a:masterClrMapping/>
  </p:clrMapOvr>
</p:sld>
</file>

<file path=ppt/theme/theme1.xml><?xml version="1.0" encoding="utf-8"?>
<a:theme xmlns:a="http://schemas.openxmlformats.org/drawingml/2006/main" name="Robotika1">
  <a:themeElements>
    <a:clrScheme name="Motív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otív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ív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obotika1" id="{7EFE7479-F212-408A-8BDE-A71CFCCADCAF}" vid="{4F96440C-EC09-4964-96AD-331FB2758140}"/>
    </a:ext>
  </a:extLst>
</a:theme>
</file>

<file path=ppt/theme/theme2.xml><?xml version="1.0" encoding="utf-8"?>
<a:theme xmlns:a="http://schemas.openxmlformats.org/drawingml/2006/main" name="Motí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Robotika1</Template>
  <TotalTime>16010</TotalTime>
  <Words>618</Words>
  <Application>Microsoft Office PowerPoint</Application>
  <PresentationFormat>On-screen Show (4:3)</PresentationFormat>
  <Paragraphs>150</Paragraphs>
  <Slides>26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1" baseType="lpstr">
      <vt:lpstr>Arial</vt:lpstr>
      <vt:lpstr>Nunito ExtraBold</vt:lpstr>
      <vt:lpstr>Calibri Light</vt:lpstr>
      <vt:lpstr>Calibri</vt:lpstr>
      <vt:lpstr>Robotika1</vt:lpstr>
      <vt:lpstr>Robotika ● Prvé kroky A až E</vt:lpstr>
      <vt:lpstr>Robotika ● A</vt:lpstr>
      <vt:lpstr>Robotika ● A</vt:lpstr>
      <vt:lpstr>Robotika ● A</vt:lpstr>
      <vt:lpstr>Robotika ● A1</vt:lpstr>
      <vt:lpstr>Robotika ● A1</vt:lpstr>
      <vt:lpstr>Robotika ● A2</vt:lpstr>
      <vt:lpstr>Robotika ● A2</vt:lpstr>
      <vt:lpstr>Robotika ● A2</vt:lpstr>
      <vt:lpstr>Robotika ● A3</vt:lpstr>
      <vt:lpstr>Robotika ● A5</vt:lpstr>
      <vt:lpstr>Robotika ● B</vt:lpstr>
      <vt:lpstr>Robotika ● B1</vt:lpstr>
      <vt:lpstr>Robotika ● B2</vt:lpstr>
      <vt:lpstr>Robotika ● B4</vt:lpstr>
      <vt:lpstr>Robotika ● C1</vt:lpstr>
      <vt:lpstr>Robotika ● C2</vt:lpstr>
      <vt:lpstr>Robotika ● D1</vt:lpstr>
      <vt:lpstr>Robotika ● D1</vt:lpstr>
      <vt:lpstr>Robotika ● D2</vt:lpstr>
      <vt:lpstr>Robotika ● E1</vt:lpstr>
      <vt:lpstr>Robotika ● E2</vt:lpstr>
      <vt:lpstr>Robotika ● E3 ● Iba v zošite</vt:lpstr>
      <vt:lpstr>Robotika ● E3 ● Iba v zošite</vt:lpstr>
      <vt:lpstr>Robotika ● E3 ● Iba v zošite</vt:lpstr>
      <vt:lpstr>Robotika ● E3 ● Iba v zošite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Ivan</dc:creator>
  <cp:lastModifiedBy>Kalaš Ivan</cp:lastModifiedBy>
  <cp:revision>462</cp:revision>
  <dcterms:created xsi:type="dcterms:W3CDTF">2017-11-19T21:35:47Z</dcterms:created>
  <dcterms:modified xsi:type="dcterms:W3CDTF">2022-02-07T16:42:18Z</dcterms:modified>
</cp:coreProperties>
</file>