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34" r:id="rId2"/>
    <p:sldId id="315" r:id="rId3"/>
    <p:sldId id="317" r:id="rId4"/>
    <p:sldId id="318" r:id="rId5"/>
    <p:sldId id="319" r:id="rId6"/>
    <p:sldId id="320" r:id="rId7"/>
    <p:sldId id="321" r:id="rId8"/>
    <p:sldId id="337" r:id="rId9"/>
    <p:sldId id="322" r:id="rId10"/>
    <p:sldId id="338" r:id="rId11"/>
    <p:sldId id="323" r:id="rId12"/>
    <p:sldId id="339" r:id="rId13"/>
    <p:sldId id="324" r:id="rId14"/>
    <p:sldId id="325" r:id="rId15"/>
    <p:sldId id="326" r:id="rId16"/>
    <p:sldId id="327" r:id="rId17"/>
    <p:sldId id="328" r:id="rId18"/>
    <p:sldId id="329" r:id="rId19"/>
    <p:sldId id="331" r:id="rId20"/>
    <p:sldId id="340" r:id="rId21"/>
    <p:sldId id="33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ušecký Roman" initials="HR" lastIdx="21" clrIdx="0">
    <p:extLst>
      <p:ext uri="{19B8F6BF-5375-455C-9EA6-DF929625EA0E}">
        <p15:presenceInfo xmlns:p15="http://schemas.microsoft.com/office/powerpoint/2012/main" userId="Hrušecký Roma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401D"/>
    <a:srgbClr val="F3A875"/>
    <a:srgbClr val="A87757"/>
    <a:srgbClr val="F6EEDF"/>
    <a:srgbClr val="B17B55"/>
    <a:srgbClr val="EBCEA4"/>
    <a:srgbClr val="63935A"/>
    <a:srgbClr val="F3F3D8"/>
    <a:srgbClr val="B5CE8D"/>
    <a:srgbClr val="2A83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684" autoAdjust="0"/>
    <p:restoredTop sz="95122" autoAdjust="0"/>
  </p:normalViewPr>
  <p:slideViewPr>
    <p:cSldViewPr snapToGrid="0">
      <p:cViewPr>
        <p:scale>
          <a:sx n="125" d="100"/>
          <a:sy n="125" d="100"/>
        </p:scale>
        <p:origin x="178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A5AC2-72DF-47B3-BADC-9143A7E904F4}" type="datetimeFigureOut">
              <a:rPr lang="sk-SK" smtClean="0"/>
              <a:t>13. 3. 2022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ED869-4CE5-4B1D-A40B-B446F6C814A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55000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5431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263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973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69184"/>
            <a:ext cx="7677849" cy="541110"/>
          </a:xfrm>
          <a:prstGeom prst="roundRect">
            <a:avLst/>
          </a:prstGeom>
          <a:solidFill>
            <a:srgbClr val="A87757"/>
          </a:solidFill>
          <a:ln>
            <a:noFill/>
          </a:ln>
        </p:spPr>
        <p:txBody>
          <a:bodyPr anchor="b">
            <a:normAutofit/>
          </a:bodyPr>
          <a:lstStyle>
            <a:lvl1pPr marL="0" indent="0" algn="l">
              <a:defRPr sz="2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>
            <a:lvl1pPr>
              <a:defRPr b="1">
                <a:solidFill>
                  <a:srgbClr val="87401D"/>
                </a:solidFill>
                <a:latin typeface="Nunito ExtraBold" pitchFamily="2" charset="-18"/>
              </a:defRPr>
            </a:lvl1pPr>
          </a:lstStyle>
          <a:p>
            <a:pPr algn="ctr"/>
            <a:fld id="{9B7A4E1B-E5CF-4D46-A6A6-C0CA9274309B}" type="slidenum">
              <a:rPr lang="en-GB" smtClean="0"/>
              <a:pPr algn="ctr"/>
              <a:t>‹#›</a:t>
            </a:fld>
            <a:endParaRPr lang="en-GB" b="1" dirty="0"/>
          </a:p>
        </p:txBody>
      </p:sp>
      <p:sp>
        <p:nvSpPr>
          <p:cNvPr id="5" name="Obdĺžnik: zaoblené rohy 4">
            <a:extLst>
              <a:ext uri="{FF2B5EF4-FFF2-40B4-BE49-F238E27FC236}">
                <a16:creationId xmlns:a16="http://schemas.microsoft.com/office/drawing/2014/main" id="{9F30F21C-8952-4B0E-836E-6933A968DE69}"/>
              </a:ext>
            </a:extLst>
          </p:cNvPr>
          <p:cNvSpPr/>
          <p:nvPr userDrawn="1"/>
        </p:nvSpPr>
        <p:spPr>
          <a:xfrm>
            <a:off x="6525491" y="169184"/>
            <a:ext cx="2377446" cy="541110"/>
          </a:xfrm>
          <a:prstGeom prst="roundRect">
            <a:avLst/>
          </a:prstGeom>
          <a:solidFill>
            <a:srgbClr val="A877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/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04DC005D-914B-45A2-8D92-4A6F2EE52D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963599" y="72423"/>
            <a:ext cx="939338" cy="629294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B9C97EF-2258-4858-8129-5B1F8E2B91F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15636" y="1080655"/>
            <a:ext cx="8370917" cy="5270269"/>
          </a:xfrm>
          <a:prstGeom prst="rect">
            <a:avLst/>
          </a:prstGeom>
          <a:solidFill>
            <a:srgbClr val="F2E8D8"/>
          </a:solidFill>
          <a:ln w="254000" cap="rnd">
            <a:solidFill>
              <a:srgbClr val="F2E8D8"/>
            </a:solidFill>
          </a:ln>
        </p:spPr>
        <p:txBody>
          <a:bodyPr>
            <a:normAutofit/>
          </a:bodyPr>
          <a:lstStyle>
            <a:lvl1pPr>
              <a:lnSpc>
                <a:spcPct val="100000"/>
              </a:lnSpc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ct val="100000"/>
              </a:lnSpc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sk-SK" dirty="0"/>
              <a:t>Kliknite sem a upravte štýly predlohy textu</a:t>
            </a:r>
          </a:p>
          <a:p>
            <a:pPr lvl="1"/>
            <a:r>
              <a:rPr lang="sk-SK" dirty="0"/>
              <a:t>Druhá úroveň</a:t>
            </a:r>
          </a:p>
          <a:p>
            <a:pPr lvl="2"/>
            <a:r>
              <a:rPr lang="sk-SK" dirty="0"/>
              <a:t>Tretia úroveň</a:t>
            </a:r>
          </a:p>
          <a:p>
            <a:pPr lvl="3"/>
            <a:r>
              <a:rPr lang="sk-SK" dirty="0"/>
              <a:t>Štvrtá úroveň</a:t>
            </a:r>
          </a:p>
          <a:p>
            <a:pPr lvl="4"/>
            <a:r>
              <a:rPr lang="sk-SK" dirty="0"/>
              <a:t>Piata úroveň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30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27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684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8553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37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722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991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898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BCE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873" y="365127"/>
            <a:ext cx="8285018" cy="697056"/>
          </a:xfrm>
          <a:prstGeom prst="rect">
            <a:avLst/>
          </a:prstGeom>
          <a:solidFill>
            <a:srgbClr val="B17B5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4873" y="1237673"/>
            <a:ext cx="8285018" cy="5118678"/>
          </a:xfrm>
          <a:prstGeom prst="rect">
            <a:avLst/>
          </a:prstGeom>
          <a:solidFill>
            <a:srgbClr val="F6EEDF"/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A4E1B-E5CF-4D46-A6A6-C0CA9274309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027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slide" Target="slide19.xml"/><Relationship Id="rId3" Type="http://schemas.openxmlformats.org/officeDocument/2006/relationships/image" Target="../media/image4.png"/><Relationship Id="rId7" Type="http://schemas.openxmlformats.org/officeDocument/2006/relationships/slide" Target="slide9.xml"/><Relationship Id="rId12" Type="http://schemas.openxmlformats.org/officeDocument/2006/relationships/image" Target="../media/image9.png"/><Relationship Id="rId2" Type="http://schemas.openxmlformats.org/officeDocument/2006/relationships/image" Target="../media/image3.png"/><Relationship Id="rId1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15.xml"/><Relationship Id="rId5" Type="http://schemas.microsoft.com/office/2007/relationships/hdphoto" Target="../media/hdphoto1.wdp"/><Relationship Id="rId15" Type="http://schemas.openxmlformats.org/officeDocument/2006/relationships/slide" Target="slide2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slide" Target="slide12.xml"/><Relationship Id="rId14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52.png"/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12" Type="http://schemas.openxmlformats.org/officeDocument/2006/relationships/image" Target="../media/image51.png"/><Relationship Id="rId2" Type="http://schemas.openxmlformats.org/officeDocument/2006/relationships/image" Target="../media/image13.png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11" Type="http://schemas.openxmlformats.org/officeDocument/2006/relationships/image" Target="../media/image50.png"/><Relationship Id="rId5" Type="http://schemas.openxmlformats.org/officeDocument/2006/relationships/image" Target="../media/image17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4" Type="http://schemas.openxmlformats.org/officeDocument/2006/relationships/image" Target="../media/image45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13" Type="http://schemas.openxmlformats.org/officeDocument/2006/relationships/image" Target="../media/image19.png"/><Relationship Id="rId18" Type="http://schemas.openxmlformats.org/officeDocument/2006/relationships/image" Target="../media/image49.png"/><Relationship Id="rId3" Type="http://schemas.openxmlformats.org/officeDocument/2006/relationships/image" Target="../media/image41.png"/><Relationship Id="rId21" Type="http://schemas.openxmlformats.org/officeDocument/2006/relationships/image" Target="../media/image54.png"/><Relationship Id="rId7" Type="http://schemas.openxmlformats.org/officeDocument/2006/relationships/image" Target="../media/image59.png"/><Relationship Id="rId12" Type="http://schemas.openxmlformats.org/officeDocument/2006/relationships/image" Target="../media/image18.png"/><Relationship Id="rId17" Type="http://schemas.openxmlformats.org/officeDocument/2006/relationships/image" Target="../media/image48.png"/><Relationship Id="rId2" Type="http://schemas.openxmlformats.org/officeDocument/2006/relationships/image" Target="../media/image55.png"/><Relationship Id="rId16" Type="http://schemas.openxmlformats.org/officeDocument/2006/relationships/image" Target="../media/image39.png"/><Relationship Id="rId20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11" Type="http://schemas.openxmlformats.org/officeDocument/2006/relationships/image" Target="../media/image17.png"/><Relationship Id="rId5" Type="http://schemas.openxmlformats.org/officeDocument/2006/relationships/image" Target="../media/image57.png"/><Relationship Id="rId15" Type="http://schemas.openxmlformats.org/officeDocument/2006/relationships/image" Target="../media/image53.png"/><Relationship Id="rId10" Type="http://schemas.openxmlformats.org/officeDocument/2006/relationships/image" Target="../media/image6.png"/><Relationship Id="rId19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openxmlformats.org/officeDocument/2006/relationships/image" Target="../media/image13.png"/><Relationship Id="rId14" Type="http://schemas.openxmlformats.org/officeDocument/2006/relationships/image" Target="../media/image45.png"/><Relationship Id="rId22" Type="http://schemas.openxmlformats.org/officeDocument/2006/relationships/image" Target="../media/image6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43.png"/><Relationship Id="rId18" Type="http://schemas.openxmlformats.org/officeDocument/2006/relationships/image" Target="../media/image38.png"/><Relationship Id="rId3" Type="http://schemas.openxmlformats.org/officeDocument/2006/relationships/slide" Target="slide1.xml"/><Relationship Id="rId21" Type="http://schemas.openxmlformats.org/officeDocument/2006/relationships/image" Target="../media/image41.png"/><Relationship Id="rId7" Type="http://schemas.openxmlformats.org/officeDocument/2006/relationships/slide" Target="slide15.xml"/><Relationship Id="rId12" Type="http://schemas.openxmlformats.org/officeDocument/2006/relationships/image" Target="../media/image42.png"/><Relationship Id="rId17" Type="http://schemas.openxmlformats.org/officeDocument/2006/relationships/image" Target="../media/image37.png"/><Relationship Id="rId2" Type="http://schemas.openxmlformats.org/officeDocument/2006/relationships/image" Target="../media/image12.png"/><Relationship Id="rId16" Type="http://schemas.openxmlformats.org/officeDocument/2006/relationships/image" Target="../media/image45.png"/><Relationship Id="rId20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4.png"/><Relationship Id="rId5" Type="http://schemas.openxmlformats.org/officeDocument/2006/relationships/image" Target="../media/image13.png"/><Relationship Id="rId15" Type="http://schemas.openxmlformats.org/officeDocument/2006/relationships/image" Target="../media/image64.png"/><Relationship Id="rId10" Type="http://schemas.openxmlformats.org/officeDocument/2006/relationships/image" Target="../media/image10.png"/><Relationship Id="rId19" Type="http://schemas.openxmlformats.org/officeDocument/2006/relationships/image" Target="../media/image65.png"/><Relationship Id="rId4" Type="http://schemas.openxmlformats.org/officeDocument/2006/relationships/image" Target="../media/image14.png"/><Relationship Id="rId9" Type="http://schemas.openxmlformats.org/officeDocument/2006/relationships/slide" Target="slide19.xml"/><Relationship Id="rId1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7.png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12" Type="http://schemas.openxmlformats.org/officeDocument/2006/relationships/image" Target="../media/image52.png"/><Relationship Id="rId2" Type="http://schemas.openxmlformats.org/officeDocument/2006/relationships/image" Target="../media/image45.png"/><Relationship Id="rId16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38.png"/><Relationship Id="rId10" Type="http://schemas.openxmlformats.org/officeDocument/2006/relationships/image" Target="../media/image48.png"/><Relationship Id="rId4" Type="http://schemas.openxmlformats.org/officeDocument/2006/relationships/image" Target="../media/image13.png"/><Relationship Id="rId9" Type="http://schemas.openxmlformats.org/officeDocument/2006/relationships/image" Target="../media/image39.png"/><Relationship Id="rId14" Type="http://schemas.openxmlformats.org/officeDocument/2006/relationships/image" Target="../media/image4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13" Type="http://schemas.openxmlformats.org/officeDocument/2006/relationships/image" Target="../media/image19.png"/><Relationship Id="rId3" Type="http://schemas.openxmlformats.org/officeDocument/2006/relationships/image" Target="../media/image12.png"/><Relationship Id="rId7" Type="http://schemas.openxmlformats.org/officeDocument/2006/relationships/image" Target="../media/image69.png"/><Relationship Id="rId12" Type="http://schemas.openxmlformats.org/officeDocument/2006/relationships/image" Target="../media/image3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67.png"/><Relationship Id="rId5" Type="http://schemas.openxmlformats.org/officeDocument/2006/relationships/image" Target="../media/image65.png"/><Relationship Id="rId15" Type="http://schemas.openxmlformats.org/officeDocument/2006/relationships/image" Target="../media/image18.png"/><Relationship Id="rId10" Type="http://schemas.openxmlformats.org/officeDocument/2006/relationships/image" Target="../media/image6.png"/><Relationship Id="rId4" Type="http://schemas.openxmlformats.org/officeDocument/2006/relationships/image" Target="../media/image41.png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3.png"/><Relationship Id="rId7" Type="http://schemas.openxmlformats.org/officeDocument/2006/relationships/slide" Target="slide19.xml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slide" Target="slide1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13" Type="http://schemas.openxmlformats.org/officeDocument/2006/relationships/image" Target="../media/image77.png"/><Relationship Id="rId18" Type="http://schemas.openxmlformats.org/officeDocument/2006/relationships/image" Target="../media/image17.png"/><Relationship Id="rId3" Type="http://schemas.openxmlformats.org/officeDocument/2006/relationships/image" Target="../media/image72.png"/><Relationship Id="rId7" Type="http://schemas.openxmlformats.org/officeDocument/2006/relationships/image" Target="../media/image74.png"/><Relationship Id="rId12" Type="http://schemas.openxmlformats.org/officeDocument/2006/relationships/image" Target="../media/image76.png"/><Relationship Id="rId17" Type="http://schemas.openxmlformats.org/officeDocument/2006/relationships/image" Target="../media/image47.png"/><Relationship Id="rId2" Type="http://schemas.openxmlformats.org/officeDocument/2006/relationships/image" Target="../media/image71.png"/><Relationship Id="rId16" Type="http://schemas.openxmlformats.org/officeDocument/2006/relationships/image" Target="../media/image46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44.png"/><Relationship Id="rId5" Type="http://schemas.openxmlformats.org/officeDocument/2006/relationships/image" Target="../media/image13.png"/><Relationship Id="rId15" Type="http://schemas.openxmlformats.org/officeDocument/2006/relationships/image" Target="../media/image67.png"/><Relationship Id="rId10" Type="http://schemas.openxmlformats.org/officeDocument/2006/relationships/image" Target="../media/image43.png"/><Relationship Id="rId19" Type="http://schemas.openxmlformats.org/officeDocument/2006/relationships/image" Target="../media/image19.png"/><Relationship Id="rId4" Type="http://schemas.openxmlformats.org/officeDocument/2006/relationships/image" Target="../media/image73.png"/><Relationship Id="rId9" Type="http://schemas.openxmlformats.org/officeDocument/2006/relationships/image" Target="../media/image64.png"/><Relationship Id="rId14" Type="http://schemas.openxmlformats.org/officeDocument/2006/relationships/image" Target="../media/image7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slide" Target="slide1.xml"/><Relationship Id="rId7" Type="http://schemas.openxmlformats.org/officeDocument/2006/relationships/image" Target="../media/image4.png"/><Relationship Id="rId12" Type="http://schemas.openxmlformats.org/officeDocument/2006/relationships/image" Target="../media/image7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52.png"/><Relationship Id="rId5" Type="http://schemas.openxmlformats.org/officeDocument/2006/relationships/image" Target="../media/image13.png"/><Relationship Id="rId10" Type="http://schemas.openxmlformats.org/officeDocument/2006/relationships/image" Target="../media/image17.png"/><Relationship Id="rId4" Type="http://schemas.openxmlformats.org/officeDocument/2006/relationships/image" Target="../media/image14.png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slide" Target="slide19.xml"/><Relationship Id="rId3" Type="http://schemas.openxmlformats.org/officeDocument/2006/relationships/image" Target="../media/image13.png"/><Relationship Id="rId7" Type="http://schemas.openxmlformats.org/officeDocument/2006/relationships/slide" Target="slide1.xml"/><Relationship Id="rId12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15.xml"/><Relationship Id="rId5" Type="http://schemas.openxmlformats.org/officeDocument/2006/relationships/slide" Target="slide9.xml"/><Relationship Id="rId1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6.png"/><Relationship Id="rId9" Type="http://schemas.openxmlformats.org/officeDocument/2006/relationships/slide" Target="slide12.xml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61.png"/><Relationship Id="rId18" Type="http://schemas.openxmlformats.org/officeDocument/2006/relationships/image" Target="../media/image80.png"/><Relationship Id="rId3" Type="http://schemas.openxmlformats.org/officeDocument/2006/relationships/image" Target="../media/image14.png"/><Relationship Id="rId7" Type="http://schemas.openxmlformats.org/officeDocument/2006/relationships/image" Target="../media/image48.png"/><Relationship Id="rId12" Type="http://schemas.openxmlformats.org/officeDocument/2006/relationships/image" Target="../media/image79.png"/><Relationship Id="rId17" Type="http://schemas.openxmlformats.org/officeDocument/2006/relationships/image" Target="../media/image53.png"/><Relationship Id="rId2" Type="http://schemas.openxmlformats.org/officeDocument/2006/relationships/slide" Target="slide1.xml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49.png"/><Relationship Id="rId5" Type="http://schemas.openxmlformats.org/officeDocument/2006/relationships/image" Target="../media/image6.png"/><Relationship Id="rId15" Type="http://schemas.openxmlformats.org/officeDocument/2006/relationships/image" Target="../media/image51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62.png"/><Relationship Id="rId1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61.png"/><Relationship Id="rId3" Type="http://schemas.openxmlformats.org/officeDocument/2006/relationships/image" Target="../media/image80.png"/><Relationship Id="rId7" Type="http://schemas.openxmlformats.org/officeDocument/2006/relationships/image" Target="../media/image45.png"/><Relationship Id="rId12" Type="http://schemas.openxmlformats.org/officeDocument/2006/relationships/image" Target="../media/image19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81.png"/><Relationship Id="rId5" Type="http://schemas.openxmlformats.org/officeDocument/2006/relationships/image" Target="../media/image4.png"/><Relationship Id="rId10" Type="http://schemas.openxmlformats.org/officeDocument/2006/relationships/image" Target="../media/image18.png"/><Relationship Id="rId4" Type="http://schemas.openxmlformats.org/officeDocument/2006/relationships/image" Target="../media/image13.png"/><Relationship Id="rId9" Type="http://schemas.openxmlformats.org/officeDocument/2006/relationships/image" Target="../media/image52.png"/><Relationship Id="rId1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6.png"/><Relationship Id="rId10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26.png"/><Relationship Id="rId7" Type="http://schemas.openxmlformats.org/officeDocument/2006/relationships/image" Target="../media/image1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3.png"/><Relationship Id="rId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6.png"/><Relationship Id="rId5" Type="http://schemas.openxmlformats.org/officeDocument/2006/relationships/image" Target="../media/image30.png"/><Relationship Id="rId10" Type="http://schemas.openxmlformats.org/officeDocument/2006/relationships/image" Target="../media/image13.png"/><Relationship Id="rId4" Type="http://schemas.openxmlformats.org/officeDocument/2006/relationships/image" Target="../media/image29.png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6.png"/><Relationship Id="rId7" Type="http://schemas.openxmlformats.org/officeDocument/2006/relationships/image" Target="../media/image2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openxmlformats.org/officeDocument/2006/relationships/image" Target="../media/image32.png"/><Relationship Id="rId5" Type="http://schemas.openxmlformats.org/officeDocument/2006/relationships/image" Target="../media/image34.png"/><Relationship Id="rId10" Type="http://schemas.openxmlformats.org/officeDocument/2006/relationships/image" Target="../media/image31.png"/><Relationship Id="rId4" Type="http://schemas.openxmlformats.org/officeDocument/2006/relationships/image" Target="../media/image4.png"/><Relationship Id="rId9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5.png"/><Relationship Id="rId7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6.png"/><Relationship Id="rId10" Type="http://schemas.openxmlformats.org/officeDocument/2006/relationships/image" Target="../media/image38.png"/><Relationship Id="rId4" Type="http://schemas.openxmlformats.org/officeDocument/2006/relationships/image" Target="../media/image13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3.png"/><Relationship Id="rId7" Type="http://schemas.openxmlformats.org/officeDocument/2006/relationships/image" Target="../media/image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35.png"/><Relationship Id="rId4" Type="http://schemas.openxmlformats.org/officeDocument/2006/relationships/image" Target="../media/image6.png"/><Relationship Id="rId9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slide" Target="slide19.xml"/><Relationship Id="rId18" Type="http://schemas.openxmlformats.org/officeDocument/2006/relationships/image" Target="../media/image45.png"/><Relationship Id="rId3" Type="http://schemas.openxmlformats.org/officeDocument/2006/relationships/image" Target="../media/image40.png"/><Relationship Id="rId21" Type="http://schemas.openxmlformats.org/officeDocument/2006/relationships/image" Target="../media/image37.png"/><Relationship Id="rId7" Type="http://schemas.openxmlformats.org/officeDocument/2006/relationships/slide" Target="slide1.xml"/><Relationship Id="rId12" Type="http://schemas.openxmlformats.org/officeDocument/2006/relationships/image" Target="../media/image9.png"/><Relationship Id="rId17" Type="http://schemas.openxmlformats.org/officeDocument/2006/relationships/image" Target="../media/image44.png"/><Relationship Id="rId2" Type="http://schemas.openxmlformats.org/officeDocument/2006/relationships/image" Target="../media/image4.png"/><Relationship Id="rId16" Type="http://schemas.openxmlformats.org/officeDocument/2006/relationships/image" Target="../media/image43.pn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slide" Target="slide15.xml"/><Relationship Id="rId5" Type="http://schemas.openxmlformats.org/officeDocument/2006/relationships/image" Target="../media/image13.png"/><Relationship Id="rId15" Type="http://schemas.openxmlformats.org/officeDocument/2006/relationships/image" Target="../media/image42.png"/><Relationship Id="rId10" Type="http://schemas.openxmlformats.org/officeDocument/2006/relationships/image" Target="../media/image8.png"/><Relationship Id="rId19" Type="http://schemas.openxmlformats.org/officeDocument/2006/relationships/image" Target="../media/image27.png"/><Relationship Id="rId4" Type="http://schemas.openxmlformats.org/officeDocument/2006/relationships/image" Target="../media/image41.png"/><Relationship Id="rId9" Type="http://schemas.openxmlformats.org/officeDocument/2006/relationships/slide" Target="slide12.xml"/><Relationship Id="rId14" Type="http://schemas.openxmlformats.org/officeDocument/2006/relationships/image" Target="../media/image10.png"/><Relationship Id="rId22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860797C-F1D5-436B-8891-9579CEAD7901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Druhé kroky F až J</a:t>
            </a:r>
          </a:p>
        </p:txBody>
      </p:sp>
      <p:sp>
        <p:nvSpPr>
          <p:cNvPr id="4" name="Zástupný objekt pre číslo snímky 3">
            <a:extLst>
              <a:ext uri="{FF2B5EF4-FFF2-40B4-BE49-F238E27FC236}">
                <a16:creationId xmlns:a16="http://schemas.microsoft.com/office/drawing/2014/main" id="{415BD9B6-1084-42F8-807B-6E128F365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</a:t>
            </a:fld>
            <a:endParaRPr lang="sk-SK"/>
          </a:p>
        </p:txBody>
      </p:sp>
      <p:pic>
        <p:nvPicPr>
          <p:cNvPr id="19" name="Obrázok 18">
            <a:extLst>
              <a:ext uri="{FF2B5EF4-FFF2-40B4-BE49-F238E27FC236}">
                <a16:creationId xmlns:a16="http://schemas.microsoft.com/office/drawing/2014/main" id="{085BABB5-D66A-4F8F-B4BB-5F60BBE9D4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538" y="4823245"/>
            <a:ext cx="1414188" cy="1505426"/>
          </a:xfrm>
          <a:prstGeom prst="rect">
            <a:avLst/>
          </a:prstGeom>
        </p:spPr>
      </p:pic>
      <p:pic>
        <p:nvPicPr>
          <p:cNvPr id="23" name="Obrázok 11">
            <a:extLst>
              <a:ext uri="{FF2B5EF4-FFF2-40B4-BE49-F238E27FC236}">
                <a16:creationId xmlns:a16="http://schemas.microsoft.com/office/drawing/2014/main" id="{1ECC653F-64DD-4787-9DE9-0612A68A08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81F7155-EC76-488A-A59D-111B0C8F5F58}"/>
              </a:ext>
            </a:extLst>
          </p:cNvPr>
          <p:cNvGrpSpPr/>
          <p:nvPr/>
        </p:nvGrpSpPr>
        <p:grpSpPr>
          <a:xfrm>
            <a:off x="518114" y="1829930"/>
            <a:ext cx="5228031" cy="3382143"/>
            <a:chOff x="537450" y="1697850"/>
            <a:chExt cx="5228031" cy="3382143"/>
          </a:xfrm>
        </p:grpSpPr>
        <p:pic>
          <p:nvPicPr>
            <p:cNvPr id="6" name="Obrázok 5">
              <a:extLst>
                <a:ext uri="{FF2B5EF4-FFF2-40B4-BE49-F238E27FC236}">
                  <a16:creationId xmlns:a16="http://schemas.microsoft.com/office/drawing/2014/main" id="{CA6BBAC4-84DD-4883-9605-819BC3962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72681" y="2380902"/>
              <a:ext cx="1933239" cy="193323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9221292-DDED-4234-A589-08D95F76844F}"/>
                </a:ext>
              </a:extLst>
            </p:cNvPr>
            <p:cNvSpPr txBox="1"/>
            <p:nvPr/>
          </p:nvSpPr>
          <p:spPr>
            <a:xfrm>
              <a:off x="2592546" y="1697850"/>
              <a:ext cx="153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4000" b="1">
                  <a:solidFill>
                    <a:srgbClr val="C00000"/>
                  </a:solidFill>
                  <a:latin typeface="Arial Rounded MT Bold" panose="020F0704030504030204" pitchFamily="34" charset="0"/>
                </a:rPr>
                <a:t>H</a:t>
              </a:r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ore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5CCF3E6-55A3-45CA-800F-632B31195F9A}"/>
                </a:ext>
              </a:extLst>
            </p:cNvPr>
            <p:cNvSpPr txBox="1"/>
            <p:nvPr/>
          </p:nvSpPr>
          <p:spPr>
            <a:xfrm>
              <a:off x="2716906" y="4372107"/>
              <a:ext cx="153212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4000" b="1">
                  <a:solidFill>
                    <a:srgbClr val="C00000"/>
                  </a:solidFill>
                  <a:latin typeface="Arial Rounded MT Bold" panose="020F0704030504030204" pitchFamily="34" charset="0"/>
                </a:rPr>
                <a:t>D</a:t>
              </a:r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olu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77A0490-AB07-4DB3-85F4-A6D6CD1671E6}"/>
                </a:ext>
              </a:extLst>
            </p:cNvPr>
            <p:cNvSpPr txBox="1"/>
            <p:nvPr/>
          </p:nvSpPr>
          <p:spPr>
            <a:xfrm>
              <a:off x="3945909" y="2904949"/>
              <a:ext cx="1819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v</a:t>
              </a:r>
              <a:r>
                <a:rPr lang="sk-SK" sz="4000" b="1">
                  <a:solidFill>
                    <a:srgbClr val="C00000"/>
                  </a:solidFill>
                  <a:latin typeface="Arial Rounded MT Bold" panose="020F0704030504030204" pitchFamily="34" charset="0"/>
                </a:rPr>
                <a:t>P</a:t>
              </a:r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ravo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84567A0-6B7B-4E94-A6E9-6BEAA56E1074}"/>
                </a:ext>
              </a:extLst>
            </p:cNvPr>
            <p:cNvSpPr txBox="1"/>
            <p:nvPr/>
          </p:nvSpPr>
          <p:spPr>
            <a:xfrm>
              <a:off x="537450" y="2904949"/>
              <a:ext cx="181957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v</a:t>
              </a:r>
              <a:r>
                <a:rPr lang="sk-SK" sz="4000" b="1">
                  <a:solidFill>
                    <a:srgbClr val="C00000"/>
                  </a:solidFill>
                  <a:latin typeface="Arial Rounded MT Bold" panose="020F0704030504030204" pitchFamily="34" charset="0"/>
                </a:rPr>
                <a:t>L</a:t>
              </a:r>
              <a:r>
                <a:rPr lang="sk-SK" sz="3200" b="1">
                  <a:solidFill>
                    <a:schemeClr val="accent1">
                      <a:lumMod val="75000"/>
                    </a:schemeClr>
                  </a:solidFill>
                  <a:latin typeface="Arial Rounded MT Bold" panose="020F0704030504030204" pitchFamily="34" charset="0"/>
                </a:rPr>
                <a:t>avo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98AAB8B-0F09-46F8-BEC0-454ACE79776B}"/>
                </a:ext>
              </a:extLst>
            </p:cNvPr>
            <p:cNvSpPr txBox="1"/>
            <p:nvPr/>
          </p:nvSpPr>
          <p:spPr>
            <a:xfrm>
              <a:off x="927204" y="2543957"/>
              <a:ext cx="3733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k-SK" sz="4000" b="1" dirty="0">
                  <a:solidFill>
                    <a:srgbClr val="C00000"/>
                  </a:solidFill>
                </a:rPr>
                <a:t>,</a:t>
              </a:r>
              <a:endParaRPr lang="sk-SK" b="1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7" name="Picture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FE962CC-954A-486D-AA1F-5D6B33493F7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rId7" action="ppaction://hlinksldjump"/>
            <a:extLst>
              <a:ext uri="{FF2B5EF4-FFF2-40B4-BE49-F238E27FC236}">
                <a16:creationId xmlns:a16="http://schemas.microsoft.com/office/drawing/2014/main" id="{571C46F3-1757-4665-A55A-4B1B02F8095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>
            <a:hlinkClick r:id="rId9" action="ppaction://hlinksldjump"/>
            <a:extLst>
              <a:ext uri="{FF2B5EF4-FFF2-40B4-BE49-F238E27FC236}">
                <a16:creationId xmlns:a16="http://schemas.microsoft.com/office/drawing/2014/main" id="{9EA958A8-DF0C-4EEB-BFBD-D25B108E4EC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hlinkClick r:id="rId11" action="ppaction://hlinksldjump"/>
            <a:extLst>
              <a:ext uri="{FF2B5EF4-FFF2-40B4-BE49-F238E27FC236}">
                <a16:creationId xmlns:a16="http://schemas.microsoft.com/office/drawing/2014/main" id="{82C78CC5-EC2F-4CD1-B6DD-A5BE457444A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>
            <a:hlinkClick r:id="rId13" action="ppaction://hlinksldjump"/>
            <a:extLst>
              <a:ext uri="{FF2B5EF4-FFF2-40B4-BE49-F238E27FC236}">
                <a16:creationId xmlns:a16="http://schemas.microsoft.com/office/drawing/2014/main" id="{88A3C87D-9674-4018-A240-B6ACA033D85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31">
            <a:hlinkClick r:id="rId15" action="ppaction://hlinksldjump"/>
            <a:extLst>
              <a:ext uri="{FF2B5EF4-FFF2-40B4-BE49-F238E27FC236}">
                <a16:creationId xmlns:a16="http://schemas.microsoft.com/office/drawing/2014/main" id="{7497D1D5-D1DE-405C-BB9F-1846D4CFF35F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82023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73413B0-C60F-4B4A-AC2B-423B188BA83F}"/>
              </a:ext>
            </a:extLst>
          </p:cNvPr>
          <p:cNvSpPr txBox="1"/>
          <p:nvPr/>
        </p:nvSpPr>
        <p:spPr>
          <a:xfrm>
            <a:off x="468000" y="1188000"/>
            <a:ext cx="499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87401D"/>
                </a:solidFill>
              </a:rPr>
              <a:t>Toto je podložka </a:t>
            </a:r>
            <a:r>
              <a:rPr lang="sk-SK" sz="2000" b="1" dirty="0">
                <a:solidFill>
                  <a:srgbClr val="87401D"/>
                </a:solidFill>
              </a:rPr>
              <a:t>Domčeky</a:t>
            </a:r>
            <a:r>
              <a:rPr lang="sk-SK" sz="2000" dirty="0">
                <a:solidFill>
                  <a:srgbClr val="87401D"/>
                </a:solidFill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7742765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FBA9BB5-8B03-45C1-848C-64504EE9211A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G1</a:t>
            </a:r>
            <a:endParaRPr lang="sk-SK" dirty="0">
              <a:latin typeface="+mn-lt"/>
            </a:endParaRPr>
          </a:p>
        </p:txBody>
      </p:sp>
      <p:pic>
        <p:nvPicPr>
          <p:cNvPr id="42" name="Picture 4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FDF9640-94F6-473A-8B24-371C1BDAB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778F6E-D844-42A7-BE8C-E171C6AF5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9560544B-A4F5-4D4C-9A39-2475950F0E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63" y="1436662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1A504BF-3E20-47ED-AB41-E5FBCE1D400A}"/>
              </a:ext>
            </a:extLst>
          </p:cNvPr>
          <p:cNvSpPr txBox="1"/>
          <p:nvPr/>
        </p:nvSpPr>
        <p:spPr>
          <a:xfrm>
            <a:off x="2443114" y="1100746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993EF1-BB8A-4FEF-BF20-65C8460729AD}"/>
              </a:ext>
            </a:extLst>
          </p:cNvPr>
          <p:cNvSpPr txBox="1"/>
          <p:nvPr/>
        </p:nvSpPr>
        <p:spPr>
          <a:xfrm>
            <a:off x="828240" y="1100746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2753956-63DF-43D0-8677-614E654AF21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1" y="1131539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 descr="Shape&#10;&#10;Description automatically generated">
            <a:extLst>
              <a:ext uri="{FF2B5EF4-FFF2-40B4-BE49-F238E27FC236}">
                <a16:creationId xmlns:a16="http://schemas.microsoft.com/office/drawing/2014/main" id="{EECF676D-2E7C-4EDF-A3A6-1C67C97B03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70" y="1436662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48" descr="Shape&#10;&#10;Description automatically generated">
            <a:extLst>
              <a:ext uri="{FF2B5EF4-FFF2-40B4-BE49-F238E27FC236}">
                <a16:creationId xmlns:a16="http://schemas.microsoft.com/office/drawing/2014/main" id="{3B808C0E-4DB3-41A6-92F4-F8448FE9BC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63" y="3246529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A0E9D25-D11E-414E-BD9F-64D59F12344B}"/>
              </a:ext>
            </a:extLst>
          </p:cNvPr>
          <p:cNvSpPr txBox="1"/>
          <p:nvPr/>
        </p:nvSpPr>
        <p:spPr>
          <a:xfrm>
            <a:off x="2443114" y="2910613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EE2B8C5-8B04-446A-A51F-423CE09F180F}"/>
              </a:ext>
            </a:extLst>
          </p:cNvPr>
          <p:cNvSpPr txBox="1"/>
          <p:nvPr/>
        </p:nvSpPr>
        <p:spPr>
          <a:xfrm>
            <a:off x="828240" y="2910613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58EF5D67-2F05-4CDF-8BC0-0EFB2C22B3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091" y="2941406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4" name="Picture 53" descr="Shape&#10;&#10;Description automatically generated">
            <a:extLst>
              <a:ext uri="{FF2B5EF4-FFF2-40B4-BE49-F238E27FC236}">
                <a16:creationId xmlns:a16="http://schemas.microsoft.com/office/drawing/2014/main" id="{BF45D1AD-B930-4EBC-A800-30CC39EDA2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70" y="3246529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2A36C136-0BD6-4392-8A17-782B116137B1}"/>
              </a:ext>
            </a:extLst>
          </p:cNvPr>
          <p:cNvSpPr/>
          <p:nvPr/>
        </p:nvSpPr>
        <p:spPr>
          <a:xfrm>
            <a:off x="3289577" y="3064425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7" name="Picture 56" descr="Shape&#10;&#10;Description automatically generated">
            <a:extLst>
              <a:ext uri="{FF2B5EF4-FFF2-40B4-BE49-F238E27FC236}">
                <a16:creationId xmlns:a16="http://schemas.microsoft.com/office/drawing/2014/main" id="{7320C411-4D0C-4BED-B9B8-3832B5ADC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463" y="5056395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8" name="Oval 57">
            <a:extLst>
              <a:ext uri="{FF2B5EF4-FFF2-40B4-BE49-F238E27FC236}">
                <a16:creationId xmlns:a16="http://schemas.microsoft.com/office/drawing/2014/main" id="{676F0E29-1117-400E-BFCD-E3209FF0E193}"/>
              </a:ext>
            </a:extLst>
          </p:cNvPr>
          <p:cNvSpPr/>
          <p:nvPr/>
        </p:nvSpPr>
        <p:spPr>
          <a:xfrm>
            <a:off x="1642877" y="4883091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160DC7B-4D74-4901-BCF1-CEDC07C40405}"/>
              </a:ext>
            </a:extLst>
          </p:cNvPr>
          <p:cNvSpPr txBox="1"/>
          <p:nvPr/>
        </p:nvSpPr>
        <p:spPr>
          <a:xfrm>
            <a:off x="2443114" y="4720479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1DB1955-C024-42CE-B38B-6DA44A433467}"/>
              </a:ext>
            </a:extLst>
          </p:cNvPr>
          <p:cNvSpPr txBox="1"/>
          <p:nvPr/>
        </p:nvSpPr>
        <p:spPr>
          <a:xfrm>
            <a:off x="828240" y="4720479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B67E6DA8-823F-4D55-ACF1-DC09F7B0F6E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091" y="4751272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2" name="Picture 61" descr="Shape&#10;&#10;Description automatically generated">
            <a:extLst>
              <a:ext uri="{FF2B5EF4-FFF2-40B4-BE49-F238E27FC236}">
                <a16:creationId xmlns:a16="http://schemas.microsoft.com/office/drawing/2014/main" id="{40BEE122-98FE-4D6D-A18E-ADCA99D430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70" y="5056395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6B8AF521-572B-4FFA-84BD-53C342BD3E4C}"/>
              </a:ext>
            </a:extLst>
          </p:cNvPr>
          <p:cNvSpPr/>
          <p:nvPr/>
        </p:nvSpPr>
        <p:spPr>
          <a:xfrm>
            <a:off x="3289577" y="4874291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5" name="Picture 64" descr="Shape&#10;&#10;Description automatically generated">
            <a:extLst>
              <a:ext uri="{FF2B5EF4-FFF2-40B4-BE49-F238E27FC236}">
                <a16:creationId xmlns:a16="http://schemas.microsoft.com/office/drawing/2014/main" id="{9F2E063D-09DC-4D53-9FAB-9E688E2FEE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9820" y="5055516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6" name="Oval 65">
            <a:extLst>
              <a:ext uri="{FF2B5EF4-FFF2-40B4-BE49-F238E27FC236}">
                <a16:creationId xmlns:a16="http://schemas.microsoft.com/office/drawing/2014/main" id="{C2C32C19-8A81-4321-9F1D-B9B3F40231A2}"/>
              </a:ext>
            </a:extLst>
          </p:cNvPr>
          <p:cNvSpPr/>
          <p:nvPr/>
        </p:nvSpPr>
        <p:spPr>
          <a:xfrm>
            <a:off x="5814234" y="4882212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BD27C5B-4324-4406-9260-8D0819456D29}"/>
              </a:ext>
            </a:extLst>
          </p:cNvPr>
          <p:cNvSpPr txBox="1"/>
          <p:nvPr/>
        </p:nvSpPr>
        <p:spPr>
          <a:xfrm>
            <a:off x="6614471" y="4719600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D36E58C-5032-4826-A5E1-0666C97D0B74}"/>
              </a:ext>
            </a:extLst>
          </p:cNvPr>
          <p:cNvSpPr txBox="1"/>
          <p:nvPr/>
        </p:nvSpPr>
        <p:spPr>
          <a:xfrm>
            <a:off x="4999597" y="4719600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81E5D0C3-844A-4121-8D64-B80DAD4969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5448" y="4750393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0" name="Picture 69" descr="Shape&#10;&#10;Description automatically generated">
            <a:extLst>
              <a:ext uri="{FF2B5EF4-FFF2-40B4-BE49-F238E27FC236}">
                <a16:creationId xmlns:a16="http://schemas.microsoft.com/office/drawing/2014/main" id="{7427EED1-028B-490F-918F-7DC737E469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827" y="5055516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" name="BlokTextu 39">
            <a:extLst>
              <a:ext uri="{FF2B5EF4-FFF2-40B4-BE49-F238E27FC236}">
                <a16:creationId xmlns:a16="http://schemas.microsoft.com/office/drawing/2014/main" id="{9D54D27D-D7EE-40F0-A9D9-AF94B7C6FC76}"/>
              </a:ext>
            </a:extLst>
          </p:cNvPr>
          <p:cNvSpPr txBox="1"/>
          <p:nvPr/>
        </p:nvSpPr>
        <p:spPr>
          <a:xfrm>
            <a:off x="8100733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2D8686E3-A6D6-4C73-899C-FA3237FAFF0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8186" y="605178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A0878F03-8E39-4976-B818-DF0B67004E5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4054" y="1498192"/>
            <a:ext cx="728663" cy="793433"/>
          </a:xfrm>
          <a:prstGeom prst="rect">
            <a:avLst/>
          </a:prstGeom>
        </p:spPr>
      </p:pic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045DEC6B-09A9-429D-9BF6-064528FAB229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110" y="5098220"/>
            <a:ext cx="898684" cy="850106"/>
          </a:xfrm>
          <a:prstGeom prst="rect">
            <a:avLst/>
          </a:prstGeom>
        </p:spPr>
      </p:pic>
      <p:pic>
        <p:nvPicPr>
          <p:cNvPr id="17" name="Picture 16" descr="A picture containing text, outdoor, sign&#10;&#10;Description automatically generated">
            <a:extLst>
              <a:ext uri="{FF2B5EF4-FFF2-40B4-BE49-F238E27FC236}">
                <a16:creationId xmlns:a16="http://schemas.microsoft.com/office/drawing/2014/main" id="{F1ED8763-44B8-4E01-86ED-2E769A679A4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230" y="1501785"/>
            <a:ext cx="882491" cy="833914"/>
          </a:xfrm>
          <a:prstGeom prst="rect">
            <a:avLst/>
          </a:prstGeom>
        </p:spPr>
      </p:pic>
      <p:pic>
        <p:nvPicPr>
          <p:cNvPr id="22" name="Picture 2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FB3C16A-41E0-45DA-8B71-65845AB5059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817" y="3429000"/>
            <a:ext cx="817721" cy="688181"/>
          </a:xfrm>
          <a:prstGeom prst="rect">
            <a:avLst/>
          </a:prstGeom>
        </p:spPr>
      </p:pic>
      <p:pic>
        <p:nvPicPr>
          <p:cNvPr id="24" name="Picture 23" descr="A picture containing text&#10;&#10;Description automatically generated">
            <a:extLst>
              <a:ext uri="{FF2B5EF4-FFF2-40B4-BE49-F238E27FC236}">
                <a16:creationId xmlns:a16="http://schemas.microsoft.com/office/drawing/2014/main" id="{76ED10B4-AC3F-4ACC-90D4-3DE09BC1C3F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398" y="3287794"/>
            <a:ext cx="850106" cy="858203"/>
          </a:xfrm>
          <a:prstGeom prst="rect">
            <a:avLst/>
          </a:prstGeom>
        </p:spPr>
      </p:pic>
      <p:pic>
        <p:nvPicPr>
          <p:cNvPr id="74" name="Picture 73" descr="A picture containing text&#10;&#10;Description automatically generated">
            <a:extLst>
              <a:ext uri="{FF2B5EF4-FFF2-40B4-BE49-F238E27FC236}">
                <a16:creationId xmlns:a16="http://schemas.microsoft.com/office/drawing/2014/main" id="{3798F75F-F4B4-4745-B5D8-95F4FB8769B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581" y="5154866"/>
            <a:ext cx="785336" cy="785336"/>
          </a:xfrm>
          <a:prstGeom prst="rect">
            <a:avLst/>
          </a:prstGeom>
        </p:spPr>
      </p:pic>
      <p:pic>
        <p:nvPicPr>
          <p:cNvPr id="75" name="Picture 74" descr="Icon&#10;&#10;Description automatically generated">
            <a:extLst>
              <a:ext uri="{FF2B5EF4-FFF2-40B4-BE49-F238E27FC236}">
                <a16:creationId xmlns:a16="http://schemas.microsoft.com/office/drawing/2014/main" id="{593B2575-76DF-4CF9-8443-E7E70B72F23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48" y="5144733"/>
            <a:ext cx="728663" cy="793433"/>
          </a:xfrm>
          <a:prstGeom prst="rect">
            <a:avLst/>
          </a:prstGeom>
        </p:spPr>
      </p:pic>
      <p:pic>
        <p:nvPicPr>
          <p:cNvPr id="76" name="Picture 75" descr="A picture containing text&#10;&#10;Description automatically generated">
            <a:extLst>
              <a:ext uri="{FF2B5EF4-FFF2-40B4-BE49-F238E27FC236}">
                <a16:creationId xmlns:a16="http://schemas.microsoft.com/office/drawing/2014/main" id="{017F17AC-37D5-4273-A9A7-6D5ABF8479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46" y="5113116"/>
            <a:ext cx="850106" cy="858203"/>
          </a:xfrm>
          <a:prstGeom prst="rect">
            <a:avLst/>
          </a:prstGeom>
        </p:spPr>
      </p:pic>
      <p:pic>
        <p:nvPicPr>
          <p:cNvPr id="77" name="Obrázok 11">
            <a:extLst>
              <a:ext uri="{FF2B5EF4-FFF2-40B4-BE49-F238E27FC236}">
                <a16:creationId xmlns:a16="http://schemas.microsoft.com/office/drawing/2014/main" id="{152087F7-27F7-4A64-9261-984722A568F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8" name="Zástupný objekt pre číslo snímky 3">
            <a:extLst>
              <a:ext uri="{FF2B5EF4-FFF2-40B4-BE49-F238E27FC236}">
                <a16:creationId xmlns:a16="http://schemas.microsoft.com/office/drawing/2014/main" id="{2DF34578-888D-4C5A-B2D1-A4E76A207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10</a:t>
            </a:fld>
            <a:endParaRPr lang="sk-SK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B25327E-DBD2-48A0-9D33-E14A3F581722}"/>
              </a:ext>
            </a:extLst>
          </p:cNvPr>
          <p:cNvSpPr/>
          <p:nvPr/>
        </p:nvSpPr>
        <p:spPr>
          <a:xfrm>
            <a:off x="1642877" y="1263358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FDEF032-7ED3-4374-9E23-7154C08854BC}"/>
              </a:ext>
            </a:extLst>
          </p:cNvPr>
          <p:cNvSpPr/>
          <p:nvPr/>
        </p:nvSpPr>
        <p:spPr>
          <a:xfrm>
            <a:off x="3289577" y="1254558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46EEFCE-E011-480A-9758-BF1204CB3C8A}"/>
              </a:ext>
            </a:extLst>
          </p:cNvPr>
          <p:cNvSpPr/>
          <p:nvPr/>
        </p:nvSpPr>
        <p:spPr>
          <a:xfrm>
            <a:off x="1642877" y="3073225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7CCC761-27FD-43D2-8A7A-838E41881164}"/>
              </a:ext>
            </a:extLst>
          </p:cNvPr>
          <p:cNvSpPr/>
          <p:nvPr/>
        </p:nvSpPr>
        <p:spPr>
          <a:xfrm>
            <a:off x="7460934" y="4873412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1438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4D273561-9066-484F-9251-75C6B68F1E12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31" name="Obrázok 11">
            <a:extLst>
              <a:ext uri="{FF2B5EF4-FFF2-40B4-BE49-F238E27FC236}">
                <a16:creationId xmlns:a16="http://schemas.microsoft.com/office/drawing/2014/main" id="{81DBD298-FFBA-4296-B604-439C137C82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24880" y="1142971"/>
            <a:ext cx="2670664" cy="2675685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G2</a:t>
            </a:r>
            <a:endParaRPr lang="sk-SK" dirty="0">
              <a:latin typeface="+mn-lt"/>
            </a:endParaRPr>
          </a:p>
        </p:txBody>
      </p:sp>
      <p:pic>
        <p:nvPicPr>
          <p:cNvPr id="9" name="Obrázok 8">
            <a:extLst>
              <a:ext uri="{FF2B5EF4-FFF2-40B4-BE49-F238E27FC236}">
                <a16:creationId xmlns:a16="http://schemas.microsoft.com/office/drawing/2014/main" id="{B108227F-4191-4E1A-848D-3B35DF733E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80768" y="3150420"/>
            <a:ext cx="496794" cy="528170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F9A88971-F640-4658-9507-57CFE07349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09" y="2215532"/>
            <a:ext cx="2357247" cy="464439"/>
          </a:xfrm>
          <a:prstGeom prst="rect">
            <a:avLst/>
          </a:prstGeom>
          <a:effectLst/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A5694CD4-B92D-4D28-9B46-D107322C00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09" y="2820302"/>
            <a:ext cx="3299270" cy="464439"/>
          </a:xfrm>
          <a:prstGeom prst="rect">
            <a:avLst/>
          </a:prstGeom>
          <a:effectLst/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C8DF7ED8-0086-473E-A698-403C7B5AFF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09" y="3425072"/>
            <a:ext cx="1884045" cy="468821"/>
          </a:xfrm>
          <a:prstGeom prst="rect">
            <a:avLst/>
          </a:prstGeom>
          <a:effectLst/>
        </p:spPr>
      </p:pic>
      <p:pic>
        <p:nvPicPr>
          <p:cNvPr id="18" name="Obrázok 17">
            <a:extLst>
              <a:ext uri="{FF2B5EF4-FFF2-40B4-BE49-F238E27FC236}">
                <a16:creationId xmlns:a16="http://schemas.microsoft.com/office/drawing/2014/main" id="{12BF01FD-6174-4523-893D-C957CDE1C5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09" y="4034224"/>
            <a:ext cx="5192078" cy="464439"/>
          </a:xfrm>
          <a:prstGeom prst="rect">
            <a:avLst/>
          </a:prstGeom>
          <a:effectLst/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63ECC3BC-A8E6-469F-8398-CE31D450581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09" y="4638993"/>
            <a:ext cx="3772472" cy="464439"/>
          </a:xfrm>
          <a:prstGeom prst="rect">
            <a:avLst/>
          </a:prstGeom>
          <a:effectLst/>
        </p:spPr>
      </p:pic>
      <p:pic>
        <p:nvPicPr>
          <p:cNvPr id="25" name="Picture 2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2E6ABC6-5442-4224-AA87-1DDED4983128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D831741-6AB2-4EA2-A43F-685B0F0BCCA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E7C7543-AFC2-4EB3-B15C-78A37AA1E2F5}"/>
              </a:ext>
            </a:extLst>
          </p:cNvPr>
          <p:cNvSpPr txBox="1"/>
          <p:nvPr/>
        </p:nvSpPr>
        <p:spPr>
          <a:xfrm>
            <a:off x="467999" y="1033143"/>
            <a:ext cx="4944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Riaď Emu pomocou týchto programov vždy </a:t>
            </a:r>
            <a:br>
              <a:rPr lang="sk-SK" sz="2000" dirty="0">
                <a:solidFill>
                  <a:srgbClr val="87401D"/>
                </a:solidFill>
              </a:rPr>
            </a:br>
            <a:r>
              <a:rPr lang="sk-SK" sz="2000" dirty="0">
                <a:solidFill>
                  <a:srgbClr val="87401D"/>
                </a:solidFill>
              </a:rPr>
              <a:t>z toho istého štartu. </a:t>
            </a:r>
            <a:r>
              <a:rPr lang="sk-SK" sz="2000" b="1" dirty="0">
                <a:solidFill>
                  <a:srgbClr val="87401D"/>
                </a:solidFill>
              </a:rPr>
              <a:t>Do ktorého cieľa príde?</a:t>
            </a:r>
            <a:br>
              <a:rPr lang="sk-SK" sz="2000" b="1" dirty="0">
                <a:solidFill>
                  <a:srgbClr val="87401D"/>
                </a:solidFill>
              </a:rPr>
            </a:br>
            <a:r>
              <a:rPr lang="sk-SK" sz="2000" dirty="0">
                <a:solidFill>
                  <a:srgbClr val="87401D"/>
                </a:solidFill>
              </a:rPr>
              <a:t>Spoj program čiarou s cieľom na kartičke dolu.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9333431-5E59-4A36-845A-6BDD913FCE9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8" y="2297167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31319CA-7DD4-4521-AAE1-BBB4CEA9F7E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8" y="2891036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33F50D85-8C72-4F46-B7F5-6D9939A316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08" y="348490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7" name="Zástupný objekt pre číslo snímky 3">
            <a:extLst>
              <a:ext uri="{FF2B5EF4-FFF2-40B4-BE49-F238E27FC236}">
                <a16:creationId xmlns:a16="http://schemas.microsoft.com/office/drawing/2014/main" id="{A9ADC431-E171-48BD-8C44-060A2EB9D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11</a:t>
            </a:fld>
            <a:endParaRPr lang="sk-SK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8AF9B26-09A7-4CA7-B02C-D701399D8D02}"/>
              </a:ext>
            </a:extLst>
          </p:cNvPr>
          <p:cNvGrpSpPr/>
          <p:nvPr/>
        </p:nvGrpSpPr>
        <p:grpSpPr>
          <a:xfrm>
            <a:off x="676277" y="5369889"/>
            <a:ext cx="977265" cy="955834"/>
            <a:chOff x="676277" y="5369889"/>
            <a:chExt cx="977265" cy="955834"/>
          </a:xfrm>
        </p:grpSpPr>
        <p:pic>
          <p:nvPicPr>
            <p:cNvPr id="39" name="Picture 38" descr="Shape&#10;&#10;Description automatically generated">
              <a:extLst>
                <a:ext uri="{FF2B5EF4-FFF2-40B4-BE49-F238E27FC236}">
                  <a16:creationId xmlns:a16="http://schemas.microsoft.com/office/drawing/2014/main" id="{5D2A51B3-2D2D-4C89-9794-B888A610A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277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1" name="Picture 4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EEA4B4FE-FC87-4C85-AC30-3258B4FC81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960" y="5418528"/>
              <a:ext cx="850106" cy="858203"/>
            </a:xfrm>
            <a:prstGeom prst="rect">
              <a:avLst/>
            </a:prstGeom>
          </p:spPr>
        </p:pic>
      </p:grpSp>
      <p:pic>
        <p:nvPicPr>
          <p:cNvPr id="52" name="Picture 51">
            <a:extLst>
              <a:ext uri="{FF2B5EF4-FFF2-40B4-BE49-F238E27FC236}">
                <a16:creationId xmlns:a16="http://schemas.microsoft.com/office/drawing/2014/main" id="{D9C47CE8-F5C6-4EE8-BBB8-5F9914143FCA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208" y="4078774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B4B3FCF0-9493-41C9-80E1-814ED05E88E3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6208" y="4672642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098D553F-C6D0-422C-8300-852A52CF5371}"/>
              </a:ext>
            </a:extLst>
          </p:cNvPr>
          <p:cNvGrpSpPr/>
          <p:nvPr/>
        </p:nvGrpSpPr>
        <p:grpSpPr>
          <a:xfrm>
            <a:off x="6262037" y="5369889"/>
            <a:ext cx="977265" cy="955834"/>
            <a:chOff x="6262037" y="5369889"/>
            <a:chExt cx="977265" cy="955834"/>
          </a:xfrm>
        </p:grpSpPr>
        <p:pic>
          <p:nvPicPr>
            <p:cNvPr id="49" name="Picture 48" descr="Shape&#10;&#10;Description automatically generated">
              <a:extLst>
                <a:ext uri="{FF2B5EF4-FFF2-40B4-BE49-F238E27FC236}">
                  <a16:creationId xmlns:a16="http://schemas.microsoft.com/office/drawing/2014/main" id="{97506F53-4732-45EA-892D-5534E2A50C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62037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CD8497CE-0282-41AF-84F3-67D7612E5B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2530" y="5454607"/>
              <a:ext cx="728663" cy="793433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F62B559-43E5-4194-82EE-6CF9B35A2235}"/>
              </a:ext>
            </a:extLst>
          </p:cNvPr>
          <p:cNvGrpSpPr/>
          <p:nvPr/>
        </p:nvGrpSpPr>
        <p:grpSpPr>
          <a:xfrm>
            <a:off x="7658479" y="5369889"/>
            <a:ext cx="977265" cy="955834"/>
            <a:chOff x="7658479" y="5369889"/>
            <a:chExt cx="977265" cy="955834"/>
          </a:xfrm>
        </p:grpSpPr>
        <p:pic>
          <p:nvPicPr>
            <p:cNvPr id="51" name="Picture 50" descr="Shape&#10;&#10;Description automatically generated">
              <a:extLst>
                <a:ext uri="{FF2B5EF4-FFF2-40B4-BE49-F238E27FC236}">
                  <a16:creationId xmlns:a16="http://schemas.microsoft.com/office/drawing/2014/main" id="{32AC2E97-F82D-477B-82F5-C902304740A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8479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Picture 11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57A3319A-D69E-47F6-8EF1-2BB29C7A9B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42298" y="5443372"/>
              <a:ext cx="809625" cy="809625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F63F87-4859-4B4F-BA14-0FDF0F3DEA0B}"/>
              </a:ext>
            </a:extLst>
          </p:cNvPr>
          <p:cNvGrpSpPr/>
          <p:nvPr/>
        </p:nvGrpSpPr>
        <p:grpSpPr>
          <a:xfrm>
            <a:off x="2072717" y="5369889"/>
            <a:ext cx="977265" cy="955834"/>
            <a:chOff x="2072717" y="5369889"/>
            <a:chExt cx="977265" cy="955834"/>
          </a:xfrm>
        </p:grpSpPr>
        <p:pic>
          <p:nvPicPr>
            <p:cNvPr id="43" name="Picture 42" descr="Shape&#10;&#10;Description automatically generated">
              <a:extLst>
                <a:ext uri="{FF2B5EF4-FFF2-40B4-BE49-F238E27FC236}">
                  <a16:creationId xmlns:a16="http://schemas.microsoft.com/office/drawing/2014/main" id="{641FE527-7647-40A9-86E5-0C33A7F37C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72717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Picture 13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F64782EA-DDAD-478F-A2A2-2588A5295D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362" y="5564112"/>
              <a:ext cx="728663" cy="615315"/>
            </a:xfrm>
            <a:prstGeom prst="rect">
              <a:avLst/>
            </a:prstGeom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3FEBDA96-9E7D-4D76-AAC0-A02D9F8E4A30}"/>
              </a:ext>
            </a:extLst>
          </p:cNvPr>
          <p:cNvGrpSpPr/>
          <p:nvPr/>
        </p:nvGrpSpPr>
        <p:grpSpPr>
          <a:xfrm>
            <a:off x="3469157" y="5369889"/>
            <a:ext cx="977265" cy="955834"/>
            <a:chOff x="3469157" y="5369889"/>
            <a:chExt cx="977265" cy="955834"/>
          </a:xfrm>
        </p:grpSpPr>
        <p:pic>
          <p:nvPicPr>
            <p:cNvPr id="45" name="Picture 44" descr="Shape&#10;&#10;Description automatically generated">
              <a:extLst>
                <a:ext uri="{FF2B5EF4-FFF2-40B4-BE49-F238E27FC236}">
                  <a16:creationId xmlns:a16="http://schemas.microsoft.com/office/drawing/2014/main" id="{C2C32262-C81A-46FC-AF2A-3AAE5D509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9157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7" name="Picture 16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923966A2-A93A-44DA-A8A9-2E88166591CB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5995" y="5461311"/>
              <a:ext cx="785336" cy="785336"/>
            </a:xfrm>
            <a:prstGeom prst="rect">
              <a:avLst/>
            </a:prstGeom>
          </p:spPr>
        </p:pic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DC26747-1A91-4160-9F7E-3B688A4B3925}"/>
              </a:ext>
            </a:extLst>
          </p:cNvPr>
          <p:cNvGrpSpPr/>
          <p:nvPr/>
        </p:nvGrpSpPr>
        <p:grpSpPr>
          <a:xfrm>
            <a:off x="4865597" y="5369889"/>
            <a:ext cx="977265" cy="955834"/>
            <a:chOff x="4865597" y="5369889"/>
            <a:chExt cx="977265" cy="955834"/>
          </a:xfrm>
        </p:grpSpPr>
        <p:pic>
          <p:nvPicPr>
            <p:cNvPr id="47" name="Picture 46" descr="Shape&#10;&#10;Description automatically generated">
              <a:extLst>
                <a:ext uri="{FF2B5EF4-FFF2-40B4-BE49-F238E27FC236}">
                  <a16:creationId xmlns:a16="http://schemas.microsoft.com/office/drawing/2014/main" id="{4FD1BB24-474C-40D0-8A0C-2830E57E7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5597" y="5369889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Picture 2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CB648B1F-5872-46EB-8A61-EFABA4DD6D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00206" y="5483777"/>
              <a:ext cx="906780" cy="752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768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06D10DE-930C-4636-8A83-860F072A8B98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H1</a:t>
            </a:r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4F5E2A18-B549-46D8-9084-E215682499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79268" y="3710860"/>
            <a:ext cx="1021706" cy="10811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Zástupný objekt pre číslo snímky 3">
            <a:extLst>
              <a:ext uri="{FF2B5EF4-FFF2-40B4-BE49-F238E27FC236}">
                <a16:creationId xmlns:a16="http://schemas.microsoft.com/office/drawing/2014/main" id="{30642A3C-3733-4058-A56D-6D91625C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12</a:t>
            </a:fld>
            <a:endParaRPr lang="sk-SK"/>
          </a:p>
        </p:txBody>
      </p:sp>
      <p:pic>
        <p:nvPicPr>
          <p:cNvPr id="25" name="Picture 24">
            <a:hlinkClick r:id="rId3" action="ppaction://hlinksldjump"/>
            <a:extLst>
              <a:ext uri="{FF2B5EF4-FFF2-40B4-BE49-F238E27FC236}">
                <a16:creationId xmlns:a16="http://schemas.microsoft.com/office/drawing/2014/main" id="{B1338954-1069-4302-BF57-D3E3263922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4B6FCFB-4304-4B56-B9CA-D534CF5777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D9C598E-FF67-4B76-8C8E-06E44E3A1A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hlinkClick r:id="rId7" action="ppaction://hlinksldjump"/>
            <a:extLst>
              <a:ext uri="{FF2B5EF4-FFF2-40B4-BE49-F238E27FC236}">
                <a16:creationId xmlns:a16="http://schemas.microsoft.com/office/drawing/2014/main" id="{75D73B33-033E-4C88-ACA9-D9FAAF6A1E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>
            <a:hlinkClick r:id="rId9" action="ppaction://hlinksldjump"/>
            <a:extLst>
              <a:ext uri="{FF2B5EF4-FFF2-40B4-BE49-F238E27FC236}">
                <a16:creationId xmlns:a16="http://schemas.microsoft.com/office/drawing/2014/main" id="{C1766E48-EABE-4274-8832-0BA1C26C78E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486E6E86-2591-440D-A6AD-270324573FC8}"/>
              </a:ext>
            </a:extLst>
          </p:cNvPr>
          <p:cNvSpPr txBox="1"/>
          <p:nvPr/>
        </p:nvSpPr>
        <p:spPr>
          <a:xfrm>
            <a:off x="467999" y="1188000"/>
            <a:ext cx="47132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Ema išla k žltému domu tak, </a:t>
            </a:r>
            <a:r>
              <a:rPr lang="sk-SK" sz="2000" b="1" dirty="0">
                <a:solidFill>
                  <a:srgbClr val="87401D"/>
                </a:solidFill>
              </a:rPr>
              <a:t>aby neprešla cez žiaden iný dom</a:t>
            </a:r>
            <a:r>
              <a:rPr lang="sk-SK" sz="2000" dirty="0">
                <a:solidFill>
                  <a:srgbClr val="87401D"/>
                </a:solidFill>
              </a:rPr>
              <a:t>.</a:t>
            </a:r>
          </a:p>
        </p:txBody>
      </p:sp>
      <p:pic>
        <p:nvPicPr>
          <p:cNvPr id="38" name="Obrázok 11">
            <a:extLst>
              <a:ext uri="{FF2B5EF4-FFF2-40B4-BE49-F238E27FC236}">
                <a16:creationId xmlns:a16="http://schemas.microsoft.com/office/drawing/2014/main" id="{40E6976D-1656-49A6-8CF8-CC9EDB09FCC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803A748-5373-473D-A7BF-DCC54D1330AE}"/>
              </a:ext>
            </a:extLst>
          </p:cNvPr>
          <p:cNvSpPr txBox="1"/>
          <p:nvPr/>
        </p:nvSpPr>
        <p:spPr>
          <a:xfrm>
            <a:off x="3697403" y="3478583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/>
              <a:t>Cieľ</a:t>
            </a:r>
            <a:endParaRPr lang="sk-SK"/>
          </a:p>
        </p:txBody>
      </p:sp>
      <p:sp>
        <p:nvSpPr>
          <p:cNvPr id="40" name="BlokTextu 13">
            <a:extLst>
              <a:ext uri="{FF2B5EF4-FFF2-40B4-BE49-F238E27FC236}">
                <a16:creationId xmlns:a16="http://schemas.microsoft.com/office/drawing/2014/main" id="{100E893E-2B15-46A2-B12F-0C130B387F0D}"/>
              </a:ext>
            </a:extLst>
          </p:cNvPr>
          <p:cNvSpPr txBox="1"/>
          <p:nvPr/>
        </p:nvSpPr>
        <p:spPr>
          <a:xfrm>
            <a:off x="469845" y="2223148"/>
            <a:ext cx="5122702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Nájdi cestu do cieľa. Iným domom sa vyhni.</a:t>
            </a:r>
          </a:p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Nakresli cestu a zapíš cieľový smer.</a:t>
            </a:r>
          </a:p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Naprogramuj cestu a vykonaj. Zapíš si program.</a:t>
            </a:r>
          </a:p>
        </p:txBody>
      </p:sp>
      <p:pic>
        <p:nvPicPr>
          <p:cNvPr id="41" name="Obrázok 19">
            <a:extLst>
              <a:ext uri="{FF2B5EF4-FFF2-40B4-BE49-F238E27FC236}">
                <a16:creationId xmlns:a16="http://schemas.microsoft.com/office/drawing/2014/main" id="{04CAF9DA-F334-4AFC-8B0E-B8CD7AF8B649}"/>
              </a:ext>
            </a:extLst>
          </p:cNvPr>
          <p:cNvPicPr>
            <a:picLocks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0474" y="5072217"/>
            <a:ext cx="3732352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6A6F8C8-3F0A-4DF3-A2DF-CD726F25B50A}"/>
              </a:ext>
            </a:extLst>
          </p:cNvPr>
          <p:cNvGrpSpPr/>
          <p:nvPr/>
        </p:nvGrpSpPr>
        <p:grpSpPr>
          <a:xfrm>
            <a:off x="1748326" y="5181029"/>
            <a:ext cx="2445841" cy="763578"/>
            <a:chOff x="1644821" y="5216350"/>
            <a:chExt cx="2445841" cy="763578"/>
          </a:xfrm>
        </p:grpSpPr>
        <p:pic>
          <p:nvPicPr>
            <p:cNvPr id="29" name="Obrázok 28">
              <a:extLst>
                <a:ext uri="{FF2B5EF4-FFF2-40B4-BE49-F238E27FC236}">
                  <a16:creationId xmlns:a16="http://schemas.microsoft.com/office/drawing/2014/main" id="{61B1A763-B637-467C-AF58-485BB681C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04789" y="5223928"/>
              <a:ext cx="481091" cy="756000"/>
            </a:xfrm>
            <a:prstGeom prst="rect">
              <a:avLst/>
            </a:prstGeom>
          </p:spPr>
        </p:pic>
        <p:pic>
          <p:nvPicPr>
            <p:cNvPr id="31" name="Obrázok 30">
              <a:extLst>
                <a:ext uri="{FF2B5EF4-FFF2-40B4-BE49-F238E27FC236}">
                  <a16:creationId xmlns:a16="http://schemas.microsoft.com/office/drawing/2014/main" id="{F9B1E3DC-9B81-42A3-91EF-E12986FB2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86781" y="5216350"/>
              <a:ext cx="303881" cy="756000"/>
            </a:xfrm>
            <a:prstGeom prst="rect">
              <a:avLst/>
            </a:prstGeom>
          </p:spPr>
        </p:pic>
        <p:pic>
          <p:nvPicPr>
            <p:cNvPr id="32" name="Obrázok 31">
              <a:extLst>
                <a:ext uri="{FF2B5EF4-FFF2-40B4-BE49-F238E27FC236}">
                  <a16:creationId xmlns:a16="http://schemas.microsoft.com/office/drawing/2014/main" id="{39CA123E-14B5-4F5D-A9A5-3D8C57D13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44821" y="5223928"/>
              <a:ext cx="303881" cy="756000"/>
            </a:xfrm>
            <a:prstGeom prst="rect">
              <a:avLst/>
            </a:prstGeom>
          </p:spPr>
        </p:pic>
        <p:pic>
          <p:nvPicPr>
            <p:cNvPr id="34" name="Obrázok 33">
              <a:extLst>
                <a:ext uri="{FF2B5EF4-FFF2-40B4-BE49-F238E27FC236}">
                  <a16:creationId xmlns:a16="http://schemas.microsoft.com/office/drawing/2014/main" id="{2D9D54ED-4FDF-42E0-B1F8-57F4A518A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1967" y="5223928"/>
              <a:ext cx="303881" cy="756000"/>
            </a:xfrm>
            <a:prstGeom prst="rect">
              <a:avLst/>
            </a:prstGeom>
          </p:spPr>
        </p:pic>
        <p:pic>
          <p:nvPicPr>
            <p:cNvPr id="35" name="Obrázok 34">
              <a:extLst>
                <a:ext uri="{FF2B5EF4-FFF2-40B4-BE49-F238E27FC236}">
                  <a16:creationId xmlns:a16="http://schemas.microsoft.com/office/drawing/2014/main" id="{BBA66DFB-B707-47E5-8E73-2A47C462A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6421" y="5219546"/>
              <a:ext cx="303881" cy="756000"/>
            </a:xfrm>
            <a:prstGeom prst="rect">
              <a:avLst/>
            </a:prstGeom>
          </p:spPr>
        </p:pic>
        <p:pic>
          <p:nvPicPr>
            <p:cNvPr id="15" name="Obrázok 14">
              <a:extLst>
                <a:ext uri="{FF2B5EF4-FFF2-40B4-BE49-F238E27FC236}">
                  <a16:creationId xmlns:a16="http://schemas.microsoft.com/office/drawing/2014/main" id="{FA97E4DA-C503-4ACF-9E50-D2C7D1FD1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5589" y="5223928"/>
              <a:ext cx="481091" cy="756000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D5CEB9-4536-4FBC-8D55-CB8E53199870}"/>
              </a:ext>
            </a:extLst>
          </p:cNvPr>
          <p:cNvGrpSpPr/>
          <p:nvPr/>
        </p:nvGrpSpPr>
        <p:grpSpPr>
          <a:xfrm>
            <a:off x="3723502" y="3662830"/>
            <a:ext cx="1176569" cy="1129138"/>
            <a:chOff x="5021359" y="3640708"/>
            <a:chExt cx="1176569" cy="1129138"/>
          </a:xfrm>
        </p:grpSpPr>
        <p:pic>
          <p:nvPicPr>
            <p:cNvPr id="42" name="Picture 41" descr="Shape&#10;&#10;Description automatically generated">
              <a:extLst>
                <a:ext uri="{FF2B5EF4-FFF2-40B4-BE49-F238E27FC236}">
                  <a16:creationId xmlns:a16="http://schemas.microsoft.com/office/drawing/2014/main" id="{887E9CE1-19AD-4404-AC29-3141AC90021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1359" y="3814012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CDFBE68-1EDE-42F6-8E69-31AFEA0547C1}"/>
                </a:ext>
              </a:extLst>
            </p:cNvPr>
            <p:cNvSpPr/>
            <p:nvPr/>
          </p:nvSpPr>
          <p:spPr>
            <a:xfrm>
              <a:off x="5795773" y="3640708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43" descr="A picture containing text, sign&#10;&#10;Description automatically generated">
              <a:extLst>
                <a:ext uri="{FF2B5EF4-FFF2-40B4-BE49-F238E27FC236}">
                  <a16:creationId xmlns:a16="http://schemas.microsoft.com/office/drawing/2014/main" id="{A3FE7A01-2814-4707-8D18-091A604A6C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14314" y="3978848"/>
              <a:ext cx="801053" cy="665702"/>
            </a:xfrm>
            <a:prstGeom prst="rect">
              <a:avLst/>
            </a:prstGeom>
          </p:spPr>
        </p:pic>
      </p:grpSp>
      <p:pic>
        <p:nvPicPr>
          <p:cNvPr id="7" name="Obrázok 6">
            <a:extLst>
              <a:ext uri="{FF2B5EF4-FFF2-40B4-BE49-F238E27FC236}">
                <a16:creationId xmlns:a16="http://schemas.microsoft.com/office/drawing/2014/main" id="{D081444F-9781-4D20-8DD8-A8AB6BAD0B8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40" y="3755062"/>
            <a:ext cx="142970" cy="233267"/>
          </a:xfrm>
          <a:prstGeom prst="rect">
            <a:avLst/>
          </a:prstGeom>
        </p:spPr>
      </p:pic>
      <p:pic>
        <p:nvPicPr>
          <p:cNvPr id="45" name="Obrázok 36">
            <a:extLst>
              <a:ext uri="{FF2B5EF4-FFF2-40B4-BE49-F238E27FC236}">
                <a16:creationId xmlns:a16="http://schemas.microsoft.com/office/drawing/2014/main" id="{C6F42B10-9C9D-47FF-913E-4DA9D0308FC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560" y="1171063"/>
            <a:ext cx="355190" cy="285421"/>
          </a:xfrm>
          <a:prstGeom prst="rect">
            <a:avLst/>
          </a:prstGeom>
        </p:spPr>
      </p:pic>
      <p:pic>
        <p:nvPicPr>
          <p:cNvPr id="48" name="Obrázok 7">
            <a:extLst>
              <a:ext uri="{FF2B5EF4-FFF2-40B4-BE49-F238E27FC236}">
                <a16:creationId xmlns:a16="http://schemas.microsoft.com/office/drawing/2014/main" id="{E9E83B2B-ACC1-4012-80D8-1EB5DB5598D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460" y="1533085"/>
            <a:ext cx="859272" cy="2048333"/>
          </a:xfrm>
          <a:prstGeom prst="rect">
            <a:avLst/>
          </a:prstGeom>
        </p:spPr>
      </p:pic>
      <p:pic>
        <p:nvPicPr>
          <p:cNvPr id="49" name="Obrázok 8">
            <a:extLst>
              <a:ext uri="{FF2B5EF4-FFF2-40B4-BE49-F238E27FC236}">
                <a16:creationId xmlns:a16="http://schemas.microsoft.com/office/drawing/2014/main" id="{22927D01-D250-400B-84D0-AEE9138BD28E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98445" y="3316119"/>
            <a:ext cx="554568" cy="589593"/>
          </a:xfrm>
          <a:prstGeom prst="rect">
            <a:avLst/>
          </a:prstGeom>
          <a:effectLst>
            <a:outerShdw blurRad="63500" dist="508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8698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06D10DE-930C-4636-8A83-860F072A8B98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59" name="Picture 58" descr="Shape&#10;&#10;Description automatically generated">
            <a:extLst>
              <a:ext uri="{FF2B5EF4-FFF2-40B4-BE49-F238E27FC236}">
                <a16:creationId xmlns:a16="http://schemas.microsoft.com/office/drawing/2014/main" id="{D44E3A69-ED9B-4EFD-85A7-E91FD3E7B0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57" y="1436662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Oval 59">
            <a:extLst>
              <a:ext uri="{FF2B5EF4-FFF2-40B4-BE49-F238E27FC236}">
                <a16:creationId xmlns:a16="http://schemas.microsoft.com/office/drawing/2014/main" id="{B4642B68-C437-4E3E-9A09-218244F2E75E}"/>
              </a:ext>
            </a:extLst>
          </p:cNvPr>
          <p:cNvSpPr/>
          <p:nvPr/>
        </p:nvSpPr>
        <p:spPr>
          <a:xfrm>
            <a:off x="1679664" y="1254558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5" name="Obrázok 11">
            <a:extLst>
              <a:ext uri="{FF2B5EF4-FFF2-40B4-BE49-F238E27FC236}">
                <a16:creationId xmlns:a16="http://schemas.microsoft.com/office/drawing/2014/main" id="{2E805C96-CDB2-4A28-B1C1-053E10F4BC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H1</a:t>
            </a:r>
          </a:p>
        </p:txBody>
      </p:sp>
      <p:sp>
        <p:nvSpPr>
          <p:cNvPr id="24" name="Zástupný objekt pre číslo snímky 3">
            <a:extLst>
              <a:ext uri="{FF2B5EF4-FFF2-40B4-BE49-F238E27FC236}">
                <a16:creationId xmlns:a16="http://schemas.microsoft.com/office/drawing/2014/main" id="{30642A3C-3733-4058-A56D-6D91625CF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13</a:t>
            </a:fld>
            <a:endParaRPr lang="sk-SK"/>
          </a:p>
        </p:txBody>
      </p:sp>
      <p:pic>
        <p:nvPicPr>
          <p:cNvPr id="26" name="Picture 2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4B6FCFB-4304-4B56-B9CA-D534CF5777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D9C598E-FF67-4B76-8C8E-06E44E3A1A2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765F8E36-B8CE-4E6C-AA61-C190348834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1" y="1131539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D612244-1999-404B-A6E2-AACFC5FE00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091" y="2771803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F6EE5B7-299E-479F-A2BE-463133F3E6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091" y="4847134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62A92099-8A55-49B8-8150-C8FABC1B4C0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55448" y="484625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BlokTextu 39">
            <a:extLst>
              <a:ext uri="{FF2B5EF4-FFF2-40B4-BE49-F238E27FC236}">
                <a16:creationId xmlns:a16="http://schemas.microsoft.com/office/drawing/2014/main" id="{0B5CA844-D610-4FD5-9DD2-B374F02B02C4}"/>
              </a:ext>
            </a:extLst>
          </p:cNvPr>
          <p:cNvSpPr txBox="1"/>
          <p:nvPr/>
        </p:nvSpPr>
        <p:spPr>
          <a:xfrm>
            <a:off x="8100733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9537E38E-A548-4D95-843D-C77E3CB0DA3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8186" y="605178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5C40071D-49A9-4BDD-9B87-81E6E5C5DCC6}"/>
              </a:ext>
            </a:extLst>
          </p:cNvPr>
          <p:cNvSpPr txBox="1"/>
          <p:nvPr/>
        </p:nvSpPr>
        <p:spPr>
          <a:xfrm>
            <a:off x="2443114" y="1100746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pic>
        <p:nvPicPr>
          <p:cNvPr id="55" name="Picture 54" descr="Shape&#10;&#10;Description automatically generated">
            <a:extLst>
              <a:ext uri="{FF2B5EF4-FFF2-40B4-BE49-F238E27FC236}">
                <a16:creationId xmlns:a16="http://schemas.microsoft.com/office/drawing/2014/main" id="{F3523996-2096-4130-881D-9BE0206A39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8470" y="1436662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C428E304-860E-456B-BDC6-DFBE294934D6}"/>
              </a:ext>
            </a:extLst>
          </p:cNvPr>
          <p:cNvSpPr/>
          <p:nvPr/>
        </p:nvSpPr>
        <p:spPr>
          <a:xfrm>
            <a:off x="3289577" y="1254558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Obrázok 5">
            <a:extLst>
              <a:ext uri="{FF2B5EF4-FFF2-40B4-BE49-F238E27FC236}">
                <a16:creationId xmlns:a16="http://schemas.microsoft.com/office/drawing/2014/main" id="{B4D6671B-8ED1-4EF1-98A2-7341A5646BC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352" y="1506948"/>
            <a:ext cx="753778" cy="805333"/>
          </a:xfrm>
          <a:prstGeom prst="rect">
            <a:avLst/>
          </a:prstGeom>
        </p:spPr>
      </p:pic>
      <p:sp>
        <p:nvSpPr>
          <p:cNvPr id="61" name="TextBox 60">
            <a:extLst>
              <a:ext uri="{FF2B5EF4-FFF2-40B4-BE49-F238E27FC236}">
                <a16:creationId xmlns:a16="http://schemas.microsoft.com/office/drawing/2014/main" id="{04B70AD6-58AE-48BD-B4D5-92E74B2CE0F7}"/>
              </a:ext>
            </a:extLst>
          </p:cNvPr>
          <p:cNvSpPr txBox="1"/>
          <p:nvPr/>
        </p:nvSpPr>
        <p:spPr>
          <a:xfrm>
            <a:off x="828240" y="1100746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62" name="Picture 61" descr="Shape&#10;&#10;Description automatically generated">
            <a:extLst>
              <a:ext uri="{FF2B5EF4-FFF2-40B4-BE49-F238E27FC236}">
                <a16:creationId xmlns:a16="http://schemas.microsoft.com/office/drawing/2014/main" id="{9060007B-C0D1-4E13-B9D1-5234CD1101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57" y="3044509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Oval 62">
            <a:extLst>
              <a:ext uri="{FF2B5EF4-FFF2-40B4-BE49-F238E27FC236}">
                <a16:creationId xmlns:a16="http://schemas.microsoft.com/office/drawing/2014/main" id="{48A6B9FD-0AC1-42F7-B2C1-7A9B3FF4A096}"/>
              </a:ext>
            </a:extLst>
          </p:cNvPr>
          <p:cNvSpPr/>
          <p:nvPr/>
        </p:nvSpPr>
        <p:spPr>
          <a:xfrm>
            <a:off x="1679664" y="2862405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C8DB246-8D82-4BEB-916D-403855BC60BC}"/>
              </a:ext>
            </a:extLst>
          </p:cNvPr>
          <p:cNvSpPr txBox="1"/>
          <p:nvPr/>
        </p:nvSpPr>
        <p:spPr>
          <a:xfrm>
            <a:off x="2443114" y="2708593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pic>
        <p:nvPicPr>
          <p:cNvPr id="65" name="Picture 64" descr="Shape&#10;&#10;Description automatically generated">
            <a:extLst>
              <a:ext uri="{FF2B5EF4-FFF2-40B4-BE49-F238E27FC236}">
                <a16:creationId xmlns:a16="http://schemas.microsoft.com/office/drawing/2014/main" id="{D5F9FA54-9611-4DDE-9909-4C5437D8B2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7200" y="5207862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Obrázok 5">
            <a:extLst>
              <a:ext uri="{FF2B5EF4-FFF2-40B4-BE49-F238E27FC236}">
                <a16:creationId xmlns:a16="http://schemas.microsoft.com/office/drawing/2014/main" id="{B9542886-69D6-457F-8B7D-2AE7068AF66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33352" y="3114795"/>
            <a:ext cx="753778" cy="805333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13E773AC-50AF-452B-AB47-E0DD64DF99CC}"/>
              </a:ext>
            </a:extLst>
          </p:cNvPr>
          <p:cNvSpPr txBox="1"/>
          <p:nvPr/>
        </p:nvSpPr>
        <p:spPr>
          <a:xfrm>
            <a:off x="828240" y="2708593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69" name="Picture 68" descr="Shape&#10;&#10;Description automatically generated">
            <a:extLst>
              <a:ext uri="{FF2B5EF4-FFF2-40B4-BE49-F238E27FC236}">
                <a16:creationId xmlns:a16="http://schemas.microsoft.com/office/drawing/2014/main" id="{33388857-8E0F-4505-AE2A-10ADEBCDBB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557" y="5205923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0" name="Oval 69">
            <a:extLst>
              <a:ext uri="{FF2B5EF4-FFF2-40B4-BE49-F238E27FC236}">
                <a16:creationId xmlns:a16="http://schemas.microsoft.com/office/drawing/2014/main" id="{7B07AF40-261E-4FB4-8566-A6560DF78F1C}"/>
              </a:ext>
            </a:extLst>
          </p:cNvPr>
          <p:cNvSpPr/>
          <p:nvPr/>
        </p:nvSpPr>
        <p:spPr>
          <a:xfrm>
            <a:off x="1679664" y="5023819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C7B2E05-9D43-4128-A034-B14F540928A8}"/>
              </a:ext>
            </a:extLst>
          </p:cNvPr>
          <p:cNvSpPr txBox="1"/>
          <p:nvPr/>
        </p:nvSpPr>
        <p:spPr>
          <a:xfrm>
            <a:off x="2443114" y="487000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73CBF0D-4BDD-4F66-BE3C-F0F73F8EDF70}"/>
              </a:ext>
            </a:extLst>
          </p:cNvPr>
          <p:cNvSpPr txBox="1"/>
          <p:nvPr/>
        </p:nvSpPr>
        <p:spPr>
          <a:xfrm>
            <a:off x="828240" y="487000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E74FA0C-3B52-4958-9E14-3CA6BFD34417}"/>
              </a:ext>
            </a:extLst>
          </p:cNvPr>
          <p:cNvSpPr txBox="1"/>
          <p:nvPr/>
        </p:nvSpPr>
        <p:spPr>
          <a:xfrm>
            <a:off x="6626815" y="4842611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pic>
        <p:nvPicPr>
          <p:cNvPr id="79" name="Picture 78" descr="Shape&#10;&#10;Description automatically generated">
            <a:extLst>
              <a:ext uri="{FF2B5EF4-FFF2-40B4-BE49-F238E27FC236}">
                <a16:creationId xmlns:a16="http://schemas.microsoft.com/office/drawing/2014/main" id="{60D3E5EC-76A2-40E7-91A1-7D293DA50E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171" y="5178527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0" name="Oval 79">
            <a:extLst>
              <a:ext uri="{FF2B5EF4-FFF2-40B4-BE49-F238E27FC236}">
                <a16:creationId xmlns:a16="http://schemas.microsoft.com/office/drawing/2014/main" id="{97DF571C-62A8-4A60-A101-ACF2BBE75057}"/>
              </a:ext>
            </a:extLst>
          </p:cNvPr>
          <p:cNvSpPr/>
          <p:nvPr/>
        </p:nvSpPr>
        <p:spPr>
          <a:xfrm>
            <a:off x="7473278" y="4996423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0FADCD68-643F-4A6E-A2F7-78386017AD9D}"/>
              </a:ext>
            </a:extLst>
          </p:cNvPr>
          <p:cNvSpPr txBox="1"/>
          <p:nvPr/>
        </p:nvSpPr>
        <p:spPr>
          <a:xfrm>
            <a:off x="5011941" y="4842611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pic>
        <p:nvPicPr>
          <p:cNvPr id="83" name="Picture 8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99CC8D5-9E9D-4E6F-BC91-B9F9F4D76B9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71" y="1614948"/>
            <a:ext cx="817721" cy="688181"/>
          </a:xfrm>
          <a:prstGeom prst="rect">
            <a:avLst/>
          </a:prstGeom>
        </p:spPr>
      </p:pic>
      <p:pic>
        <p:nvPicPr>
          <p:cNvPr id="84" name="Obrázok 14">
            <a:extLst>
              <a:ext uri="{FF2B5EF4-FFF2-40B4-BE49-F238E27FC236}">
                <a16:creationId xmlns:a16="http://schemas.microsoft.com/office/drawing/2014/main" id="{468FE5ED-A56E-495E-84C8-14F63E08775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27200" y="3044208"/>
            <a:ext cx="953453" cy="9513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" name="Oval 72">
            <a:extLst>
              <a:ext uri="{FF2B5EF4-FFF2-40B4-BE49-F238E27FC236}">
                <a16:creationId xmlns:a16="http://schemas.microsoft.com/office/drawing/2014/main" id="{83B1A767-C7F4-46C8-BDCB-51D80CCB6904}"/>
              </a:ext>
            </a:extLst>
          </p:cNvPr>
          <p:cNvSpPr/>
          <p:nvPr/>
        </p:nvSpPr>
        <p:spPr>
          <a:xfrm>
            <a:off x="3289577" y="5023819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9424A15-1BE4-4B46-A433-8B9902A55327}"/>
              </a:ext>
            </a:extLst>
          </p:cNvPr>
          <p:cNvSpPr/>
          <p:nvPr/>
        </p:nvSpPr>
        <p:spPr>
          <a:xfrm>
            <a:off x="3289577" y="2862405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6" name="Obrázok 14">
            <a:extLst>
              <a:ext uri="{FF2B5EF4-FFF2-40B4-BE49-F238E27FC236}">
                <a16:creationId xmlns:a16="http://schemas.microsoft.com/office/drawing/2014/main" id="{50DD2BB3-7F0D-4B28-ACB2-01FF868F993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00641" y="5207862"/>
            <a:ext cx="953453" cy="9513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7" name="Oval 76">
            <a:extLst>
              <a:ext uri="{FF2B5EF4-FFF2-40B4-BE49-F238E27FC236}">
                <a16:creationId xmlns:a16="http://schemas.microsoft.com/office/drawing/2014/main" id="{C62F5BFB-16B2-4A5B-BC7C-E0FFDAFABFC8}"/>
              </a:ext>
            </a:extLst>
          </p:cNvPr>
          <p:cNvSpPr/>
          <p:nvPr/>
        </p:nvSpPr>
        <p:spPr>
          <a:xfrm>
            <a:off x="5863365" y="4996423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7" name="Picture 86" descr="Icon&#10;&#10;Description automatically generated">
            <a:extLst>
              <a:ext uri="{FF2B5EF4-FFF2-40B4-BE49-F238E27FC236}">
                <a16:creationId xmlns:a16="http://schemas.microsoft.com/office/drawing/2014/main" id="{21FAA9A6-B0CA-43F1-A1B9-7B0F351686CC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66" y="5280465"/>
            <a:ext cx="728663" cy="793433"/>
          </a:xfrm>
          <a:prstGeom prst="rect">
            <a:avLst/>
          </a:prstGeom>
        </p:spPr>
      </p:pic>
      <p:pic>
        <p:nvPicPr>
          <p:cNvPr id="88" name="Picture 8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BFDA101-0904-4D52-906D-776BBB7F065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271" y="5397868"/>
            <a:ext cx="817721" cy="688181"/>
          </a:xfrm>
          <a:prstGeom prst="rect">
            <a:avLst/>
          </a:prstGeom>
        </p:spPr>
      </p:pic>
      <p:pic>
        <p:nvPicPr>
          <p:cNvPr id="89" name="Picture 88" descr="Icon&#10;&#10;Description automatically generated">
            <a:extLst>
              <a:ext uri="{FF2B5EF4-FFF2-40B4-BE49-F238E27FC236}">
                <a16:creationId xmlns:a16="http://schemas.microsoft.com/office/drawing/2014/main" id="{3749E92B-3707-48F2-8896-FD5824271ED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730" y="5247431"/>
            <a:ext cx="728663" cy="793433"/>
          </a:xfrm>
          <a:prstGeom prst="rect">
            <a:avLst/>
          </a:prstGeom>
        </p:spPr>
      </p:pic>
      <p:pic>
        <p:nvPicPr>
          <p:cNvPr id="90" name="Obrázok 6">
            <a:extLst>
              <a:ext uri="{FF2B5EF4-FFF2-40B4-BE49-F238E27FC236}">
                <a16:creationId xmlns:a16="http://schemas.microsoft.com/office/drawing/2014/main" id="{F20CB6E2-6FFB-4D69-B7DB-AFA232BA4E42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191" y="5110112"/>
            <a:ext cx="142970" cy="233267"/>
          </a:xfrm>
          <a:prstGeom prst="rect">
            <a:avLst/>
          </a:prstGeom>
        </p:spPr>
      </p:pic>
      <p:pic>
        <p:nvPicPr>
          <p:cNvPr id="91" name="Obrázok 6">
            <a:extLst>
              <a:ext uri="{FF2B5EF4-FFF2-40B4-BE49-F238E27FC236}">
                <a16:creationId xmlns:a16="http://schemas.microsoft.com/office/drawing/2014/main" id="{31EB3DFE-3081-4048-89AA-4654E32AEA1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191" y="1337120"/>
            <a:ext cx="142970" cy="233267"/>
          </a:xfrm>
          <a:prstGeom prst="rect">
            <a:avLst/>
          </a:prstGeom>
        </p:spPr>
      </p:pic>
      <p:pic>
        <p:nvPicPr>
          <p:cNvPr id="92" name="Obrázok 6">
            <a:extLst>
              <a:ext uri="{FF2B5EF4-FFF2-40B4-BE49-F238E27FC236}">
                <a16:creationId xmlns:a16="http://schemas.microsoft.com/office/drawing/2014/main" id="{52096277-95B5-48C6-A443-DC377A99404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191" y="2952738"/>
            <a:ext cx="142970" cy="233267"/>
          </a:xfrm>
          <a:prstGeom prst="rect">
            <a:avLst/>
          </a:prstGeom>
        </p:spPr>
      </p:pic>
      <p:pic>
        <p:nvPicPr>
          <p:cNvPr id="93" name="Obrázok 40">
            <a:extLst>
              <a:ext uri="{FF2B5EF4-FFF2-40B4-BE49-F238E27FC236}">
                <a16:creationId xmlns:a16="http://schemas.microsoft.com/office/drawing/2014/main" id="{FEE74A8C-DA32-498C-ACD9-0B5E4D234E8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871" y="5086634"/>
            <a:ext cx="120396" cy="233267"/>
          </a:xfrm>
          <a:prstGeom prst="rect">
            <a:avLst/>
          </a:prstGeom>
        </p:spPr>
      </p:pic>
      <p:sp>
        <p:nvSpPr>
          <p:cNvPr id="94" name="TextBox 93">
            <a:extLst>
              <a:ext uri="{FF2B5EF4-FFF2-40B4-BE49-F238E27FC236}">
                <a16:creationId xmlns:a16="http://schemas.microsoft.com/office/drawing/2014/main" id="{6420047B-D570-4ABF-8CC9-D9E909375584}"/>
              </a:ext>
            </a:extLst>
          </p:cNvPr>
          <p:cNvSpPr txBox="1"/>
          <p:nvPr/>
        </p:nvSpPr>
        <p:spPr>
          <a:xfrm>
            <a:off x="408629" y="4427413"/>
            <a:ext cx="2683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600" dirty="0"/>
              <a:t>Pozri, teraz Ema štartuje inde.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CB2F0939-00BA-4303-B9E3-DDDEE617B608}"/>
              </a:ext>
            </a:extLst>
          </p:cNvPr>
          <p:cNvSpPr txBox="1"/>
          <p:nvPr/>
        </p:nvSpPr>
        <p:spPr>
          <a:xfrm>
            <a:off x="3931918" y="1075545"/>
            <a:ext cx="18299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b="1" dirty="0">
                <a:solidFill>
                  <a:srgbClr val="87401D"/>
                </a:solidFill>
              </a:rPr>
              <a:t>Iným domom sa vyhni.</a:t>
            </a:r>
          </a:p>
        </p:txBody>
      </p:sp>
    </p:spTree>
    <p:extLst>
      <p:ext uri="{BB962C8B-B14F-4D97-AF65-F5344CB8AC3E}">
        <p14:creationId xmlns:p14="http://schemas.microsoft.com/office/powerpoint/2010/main" val="38248498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F0BF12E-F76D-4EDB-A6CA-B2B23088B098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27" name="Obrázok 7">
            <a:extLst>
              <a:ext uri="{FF2B5EF4-FFF2-40B4-BE49-F238E27FC236}">
                <a16:creationId xmlns:a16="http://schemas.microsoft.com/office/drawing/2014/main" id="{02CBFC20-2250-48EB-AC5C-74E7E3F221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74274" y="3008124"/>
            <a:ext cx="2888361" cy="289379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H2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dirty="0">
              <a:latin typeface="+mn-lt"/>
            </a:endParaRPr>
          </a:p>
        </p:txBody>
      </p:sp>
      <p:pic>
        <p:nvPicPr>
          <p:cNvPr id="21" name="Obrázok 20">
            <a:extLst>
              <a:ext uri="{FF2B5EF4-FFF2-40B4-BE49-F238E27FC236}">
                <a16:creationId xmlns:a16="http://schemas.microsoft.com/office/drawing/2014/main" id="{C02043E9-1A1C-4991-B304-5B73F25DE2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62892" y="1108227"/>
            <a:ext cx="907031" cy="9597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BlokTextu 23">
            <a:extLst>
              <a:ext uri="{FF2B5EF4-FFF2-40B4-BE49-F238E27FC236}">
                <a16:creationId xmlns:a16="http://schemas.microsoft.com/office/drawing/2014/main" id="{5AF3CE60-0F0F-4EA1-8625-0B759F525466}"/>
              </a:ext>
            </a:extLst>
          </p:cNvPr>
          <p:cNvSpPr txBox="1"/>
          <p:nvPr/>
        </p:nvSpPr>
        <p:spPr>
          <a:xfrm>
            <a:off x="5029008" y="1955497"/>
            <a:ext cx="3733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1000"/>
              </a:spcBef>
            </a:pPr>
            <a:r>
              <a:rPr lang="sk-SK" dirty="0">
                <a:cs typeface="Arial" panose="020B0604020202020204" pitchFamily="34" charset="0"/>
              </a:rPr>
              <a:t>Nakresli cestu k zelenému diamantu.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Zapíš cieľový smer.</a:t>
            </a:r>
          </a:p>
        </p:txBody>
      </p:sp>
      <p:pic>
        <p:nvPicPr>
          <p:cNvPr id="39" name="Obrázok 38">
            <a:extLst>
              <a:ext uri="{FF2B5EF4-FFF2-40B4-BE49-F238E27FC236}">
                <a16:creationId xmlns:a16="http://schemas.microsoft.com/office/drawing/2014/main" id="{AB3DABE9-FFFE-48BA-A714-5AAB17C4B1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1857" y="5154989"/>
            <a:ext cx="609507" cy="648000"/>
          </a:xfrm>
          <a:prstGeom prst="rect">
            <a:avLst/>
          </a:prstGeom>
          <a:effectLst>
            <a:outerShdw blurRad="63500" dist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2" name="Obrázok 41">
            <a:extLst>
              <a:ext uri="{FF2B5EF4-FFF2-40B4-BE49-F238E27FC236}">
                <a16:creationId xmlns:a16="http://schemas.microsoft.com/office/drawing/2014/main" id="{22E3B4EC-9759-4E3B-BBB2-4D45F3D9F2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008" y="3035403"/>
            <a:ext cx="358399" cy="288000"/>
          </a:xfrm>
          <a:prstGeom prst="rect">
            <a:avLst/>
          </a:prstGeom>
        </p:spPr>
      </p:pic>
      <p:pic>
        <p:nvPicPr>
          <p:cNvPr id="44" name="Obrázok 43">
            <a:extLst>
              <a:ext uri="{FF2B5EF4-FFF2-40B4-BE49-F238E27FC236}">
                <a16:creationId xmlns:a16="http://schemas.microsoft.com/office/drawing/2014/main" id="{CC051CA2-95AD-4E86-8B37-A707429167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80" y="3035403"/>
            <a:ext cx="361532" cy="288000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46B2BF87-EB4C-4B14-874C-E92742BEDD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2641" y="3008124"/>
            <a:ext cx="2888361" cy="289379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E29BF8E0-2CB1-4AD9-9114-423BE8DDBF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48" y="3373786"/>
            <a:ext cx="898179" cy="2114390"/>
          </a:xfrm>
          <a:prstGeom prst="rect">
            <a:avLst/>
          </a:prstGeom>
        </p:spPr>
      </p:pic>
      <p:pic>
        <p:nvPicPr>
          <p:cNvPr id="36" name="Obrázok 35">
            <a:extLst>
              <a:ext uri="{FF2B5EF4-FFF2-40B4-BE49-F238E27FC236}">
                <a16:creationId xmlns:a16="http://schemas.microsoft.com/office/drawing/2014/main" id="{558151FF-4231-406B-B20D-B67651A668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955" y="5168382"/>
            <a:ext cx="615600" cy="648000"/>
          </a:xfrm>
          <a:prstGeom prst="rect">
            <a:avLst/>
          </a:prstGeom>
          <a:effectLst>
            <a:outerShdw blurRad="63500" dist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Zástupný objekt pre číslo snímky 3">
            <a:extLst>
              <a:ext uri="{FF2B5EF4-FFF2-40B4-BE49-F238E27FC236}">
                <a16:creationId xmlns:a16="http://schemas.microsoft.com/office/drawing/2014/main" id="{97617F38-1C5E-4EEC-B10D-44AA02C4D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en-GB" smtClean="0"/>
              <a:pPr algn="ctr"/>
              <a:t>14</a:t>
            </a:fld>
            <a:endParaRPr lang="en-GB" dirty="0"/>
          </a:p>
        </p:txBody>
      </p:sp>
      <p:pic>
        <p:nvPicPr>
          <p:cNvPr id="23" name="Picture 2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D9E960B1-1138-482E-8D83-DD655164B6E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56A2D16-8E70-4132-ADF2-E18DEAF761A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7F7D72C0-26A7-4C82-BACF-9644D8886CFF}"/>
              </a:ext>
            </a:extLst>
          </p:cNvPr>
          <p:cNvSpPr txBox="1"/>
          <p:nvPr/>
        </p:nvSpPr>
        <p:spPr>
          <a:xfrm>
            <a:off x="407039" y="1188000"/>
            <a:ext cx="4713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Ema hľadá v jaskyni diamanty.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2679F2-2880-4FAE-B944-2D5A9E983F1A}"/>
              </a:ext>
            </a:extLst>
          </p:cNvPr>
          <p:cNvGrpSpPr/>
          <p:nvPr/>
        </p:nvGrpSpPr>
        <p:grpSpPr>
          <a:xfrm>
            <a:off x="3478847" y="2436755"/>
            <a:ext cx="402155" cy="408819"/>
            <a:chOff x="3342871" y="2864531"/>
            <a:chExt cx="402155" cy="40881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F0FDEC2-C3AC-4E01-91F4-9CED9957459D}"/>
                </a:ext>
              </a:extLst>
            </p:cNvPr>
            <p:cNvSpPr/>
            <p:nvPr/>
          </p:nvSpPr>
          <p:spPr>
            <a:xfrm>
              <a:off x="3342871" y="2864531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9" name="Obrázok 40">
              <a:extLst>
                <a:ext uri="{FF2B5EF4-FFF2-40B4-BE49-F238E27FC236}">
                  <a16:creationId xmlns:a16="http://schemas.microsoft.com/office/drawing/2014/main" id="{735FBBE1-D480-41E8-A754-6734E939B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7377" y="2954742"/>
              <a:ext cx="120396" cy="233267"/>
            </a:xfrm>
            <a:prstGeom prst="rect">
              <a:avLst/>
            </a:prstGeom>
          </p:spPr>
        </p:pic>
      </p:grpSp>
      <p:sp>
        <p:nvSpPr>
          <p:cNvPr id="31" name="BlokTextu 23">
            <a:extLst>
              <a:ext uri="{FF2B5EF4-FFF2-40B4-BE49-F238E27FC236}">
                <a16:creationId xmlns:a16="http://schemas.microsoft.com/office/drawing/2014/main" id="{21A4299C-2D5B-42EB-96A4-447C5345DCF8}"/>
              </a:ext>
            </a:extLst>
          </p:cNvPr>
          <p:cNvSpPr txBox="1"/>
          <p:nvPr/>
        </p:nvSpPr>
        <p:spPr>
          <a:xfrm>
            <a:off x="407039" y="1955497"/>
            <a:ext cx="4038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spcBef>
                <a:spcPts val="1000"/>
              </a:spcBef>
            </a:pPr>
            <a:r>
              <a:rPr lang="sk-SK" dirty="0">
                <a:cs typeface="Arial" panose="020B0604020202020204" pitchFamily="34" charset="0"/>
              </a:rPr>
              <a:t>Išla takouto cestou k žltému diamantu.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Skončila </a:t>
            </a:r>
            <a:r>
              <a:rPr lang="sk-SK" b="1" dirty="0">
                <a:cs typeface="Arial" panose="020B0604020202020204" pitchFamily="34" charset="0"/>
              </a:rPr>
              <a:t>takto otočená</a:t>
            </a:r>
            <a:r>
              <a:rPr lang="sk-SK" dirty="0">
                <a:cs typeface="Arial" panose="020B0604020202020204" pitchFamily="34" charset="0"/>
              </a:rPr>
              <a:t>: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047500D-DC6A-4460-BE02-C80BC82633A3}"/>
              </a:ext>
            </a:extLst>
          </p:cNvPr>
          <p:cNvSpPr/>
          <p:nvPr/>
        </p:nvSpPr>
        <p:spPr>
          <a:xfrm>
            <a:off x="7952683" y="2436756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BlokTextu 39">
            <a:extLst>
              <a:ext uri="{FF2B5EF4-FFF2-40B4-BE49-F238E27FC236}">
                <a16:creationId xmlns:a16="http://schemas.microsoft.com/office/drawing/2014/main" id="{0FBE6359-1D32-4DE3-8C2B-D7AB81D33B27}"/>
              </a:ext>
            </a:extLst>
          </p:cNvPr>
          <p:cNvSpPr txBox="1"/>
          <p:nvPr/>
        </p:nvSpPr>
        <p:spPr>
          <a:xfrm>
            <a:off x="7773436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F4D88A36-44D0-4230-9547-03A45578324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0192" y="605370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7DC248EE-439E-452C-8552-BDBA4246B55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947" y="605370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00F0BAD-C2AF-48CE-8C16-8E7B03DFD9B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56" y="2611941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6D2A2437-2F6B-475F-B946-322E09F610BF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23697" y="2611941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67138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B02E44-B5B2-4AC8-8FC5-5E3FE02D8D25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I</a:t>
            </a:r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DB77D3E4-679F-43A4-BEF7-B678774EAA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05575" y="1976010"/>
            <a:ext cx="4132850" cy="4140618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ADAA4D6-463F-4EE9-AFF7-0C1BE300B0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5466F54-CF91-4C5F-BBF6-778CC2D67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66C2DD4-3812-4CB4-8D1E-29508A7FC7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31B3F5-DADF-4577-ABE1-367EB5D73A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00C28A36-1586-49AC-92AC-4FE8CA9EA4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rId7" action="ppaction://hlinksldjump"/>
            <a:extLst>
              <a:ext uri="{FF2B5EF4-FFF2-40B4-BE49-F238E27FC236}">
                <a16:creationId xmlns:a16="http://schemas.microsoft.com/office/drawing/2014/main" id="{2F7AF7AB-284B-4DF9-8D17-BADFF05AF2F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Zástupný objekt pre číslo snímky 3">
            <a:extLst>
              <a:ext uri="{FF2B5EF4-FFF2-40B4-BE49-F238E27FC236}">
                <a16:creationId xmlns:a16="http://schemas.microsoft.com/office/drawing/2014/main" id="{D10D6DE7-2C22-434D-8E22-CCA410DD7D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15</a:t>
            </a:fld>
            <a:endParaRPr lang="sk-SK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CD9CC8E-C060-4DA4-B5FF-93EAFCB64C2B}"/>
              </a:ext>
            </a:extLst>
          </p:cNvPr>
          <p:cNvSpPr txBox="1"/>
          <p:nvPr/>
        </p:nvSpPr>
        <p:spPr>
          <a:xfrm>
            <a:off x="468000" y="1188000"/>
            <a:ext cx="49967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87401D"/>
                </a:solidFill>
              </a:rPr>
              <a:t>Toto je podložka </a:t>
            </a:r>
            <a:r>
              <a:rPr lang="en-US" sz="2000" b="1" dirty="0">
                <a:solidFill>
                  <a:srgbClr val="87401D"/>
                </a:solidFill>
              </a:rPr>
              <a:t>P</a:t>
            </a:r>
            <a:r>
              <a:rPr lang="sk-SK" sz="2000" b="1" dirty="0" err="1">
                <a:solidFill>
                  <a:srgbClr val="87401D"/>
                </a:solidFill>
              </a:rPr>
              <a:t>ísmenká</a:t>
            </a:r>
            <a:r>
              <a:rPr lang="sk-SK" sz="2000" dirty="0">
                <a:solidFill>
                  <a:srgbClr val="87401D"/>
                </a:solidFill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12629760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0C9EBB5C-C2CD-42B2-B8BE-644B142EE9CB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I1</a:t>
            </a:r>
          </a:p>
        </p:txBody>
      </p:sp>
      <p:sp>
        <p:nvSpPr>
          <p:cNvPr id="10" name="BlokTextu 9">
            <a:extLst>
              <a:ext uri="{FF2B5EF4-FFF2-40B4-BE49-F238E27FC236}">
                <a16:creationId xmlns:a16="http://schemas.microsoft.com/office/drawing/2014/main" id="{14479019-4035-4C7B-8426-A162B4197158}"/>
              </a:ext>
            </a:extLst>
          </p:cNvPr>
          <p:cNvSpPr txBox="1"/>
          <p:nvPr/>
        </p:nvSpPr>
        <p:spPr>
          <a:xfrm>
            <a:off x="407039" y="1776860"/>
            <a:ext cx="5410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Použi </a:t>
            </a:r>
            <a:r>
              <a:rPr lang="sk-SK" b="1" dirty="0">
                <a:cs typeface="Arial" panose="020B0604020202020204" pitchFamily="34" charset="0"/>
              </a:rPr>
              <a:t>tri príkazy</a:t>
            </a:r>
            <a:r>
              <a:rPr lang="sk-SK" dirty="0">
                <a:cs typeface="Arial" panose="020B0604020202020204" pitchFamily="34" charset="0"/>
              </a:rPr>
              <a:t>. Na ktoré písmená dokáže Ema prísť?</a:t>
            </a:r>
          </a:p>
          <a:p>
            <a:r>
              <a:rPr lang="sk-SK" dirty="0">
                <a:cs typeface="Arial" panose="020B0604020202020204" pitchFamily="34" charset="0"/>
              </a:rPr>
              <a:t>Skúšaj rôzne programy a písmená si zapíš.</a:t>
            </a:r>
          </a:p>
        </p:txBody>
      </p:sp>
      <p:sp>
        <p:nvSpPr>
          <p:cNvPr id="12" name="Zástupný objekt pre číslo snímky 3">
            <a:extLst>
              <a:ext uri="{FF2B5EF4-FFF2-40B4-BE49-F238E27FC236}">
                <a16:creationId xmlns:a16="http://schemas.microsoft.com/office/drawing/2014/main" id="{72987E74-FDB6-4E10-AF26-625034BBC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16</a:t>
            </a:fld>
            <a:endParaRPr lang="sk-SK" dirty="0"/>
          </a:p>
        </p:txBody>
      </p:sp>
      <p:pic>
        <p:nvPicPr>
          <p:cNvPr id="13" name="Picture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CFA65E2-18C8-46B6-AC35-19D7A43C96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EC8F6CD-6DD4-4D7A-BCE7-664B9AB825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614BB737-B6F0-4B13-8892-C2D39A5E75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DB84A206-C0FE-4417-9397-4B2F35E5F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7615DC9-FE25-4604-8E78-323A2D921B61}"/>
              </a:ext>
            </a:extLst>
          </p:cNvPr>
          <p:cNvSpPr txBox="1"/>
          <p:nvPr/>
        </p:nvSpPr>
        <p:spPr>
          <a:xfrm>
            <a:off x="407039" y="1188000"/>
            <a:ext cx="47132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Ema začína vždy ako </a:t>
            </a:r>
            <a:r>
              <a:rPr lang="sk-SK" sz="2000" b="1" dirty="0">
                <a:solidFill>
                  <a:srgbClr val="87401D"/>
                </a:solidFill>
              </a:rPr>
              <a:t>na obrázku</a:t>
            </a:r>
            <a:r>
              <a:rPr lang="sk-SK" sz="2000" dirty="0">
                <a:solidFill>
                  <a:srgbClr val="87401D"/>
                </a:solidFill>
              </a:rPr>
              <a:t>.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DE0B84E-B471-4953-A9F8-39FE7FE727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56" y="2723701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A5801ED-71EA-47E5-AFC2-5E418FF4A0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52577" y="2723701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40A75F9-DC7D-4FFF-8B26-000DA45AE018}"/>
              </a:ext>
            </a:extLst>
          </p:cNvPr>
          <p:cNvGrpSpPr/>
          <p:nvPr/>
        </p:nvGrpSpPr>
        <p:grpSpPr>
          <a:xfrm>
            <a:off x="952001" y="2845564"/>
            <a:ext cx="2888360" cy="2893790"/>
            <a:chOff x="952001" y="2733804"/>
            <a:chExt cx="2888360" cy="2893790"/>
          </a:xfrm>
        </p:grpSpPr>
        <p:pic>
          <p:nvPicPr>
            <p:cNvPr id="22" name="Obrázok 7">
              <a:extLst>
                <a:ext uri="{FF2B5EF4-FFF2-40B4-BE49-F238E27FC236}">
                  <a16:creationId xmlns:a16="http://schemas.microsoft.com/office/drawing/2014/main" id="{E9E98985-7C45-4F35-B72D-A581186AFEC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52001" y="2733804"/>
              <a:ext cx="2888360" cy="289379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9" name="Obrázok 18">
              <a:extLst>
                <a:ext uri="{FF2B5EF4-FFF2-40B4-BE49-F238E27FC236}">
                  <a16:creationId xmlns:a16="http://schemas.microsoft.com/office/drawing/2014/main" id="{085BABB5-D66A-4F8F-B4BB-5F60BBE9D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7301" y="4247630"/>
              <a:ext cx="516129" cy="549428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5" name="BlokTextu 39">
            <a:extLst>
              <a:ext uri="{FF2B5EF4-FFF2-40B4-BE49-F238E27FC236}">
                <a16:creationId xmlns:a16="http://schemas.microsoft.com/office/drawing/2014/main" id="{EB7A3C6A-4A50-45A2-827E-5E1FD449655F}"/>
              </a:ext>
            </a:extLst>
          </p:cNvPr>
          <p:cNvSpPr txBox="1"/>
          <p:nvPr/>
        </p:nvSpPr>
        <p:spPr>
          <a:xfrm>
            <a:off x="8100733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2666F96-52D9-4BD2-860C-06329E68F7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8186" y="605178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CEB9C708-B9BE-4849-85FC-C151ABFE4275}"/>
              </a:ext>
            </a:extLst>
          </p:cNvPr>
          <p:cNvGrpSpPr/>
          <p:nvPr/>
        </p:nvGrpSpPr>
        <p:grpSpPr>
          <a:xfrm>
            <a:off x="5474274" y="2845564"/>
            <a:ext cx="2888360" cy="2893790"/>
            <a:chOff x="5474274" y="2733804"/>
            <a:chExt cx="2888360" cy="2893790"/>
          </a:xfrm>
        </p:grpSpPr>
        <p:pic>
          <p:nvPicPr>
            <p:cNvPr id="21" name="Obrázok 7">
              <a:extLst>
                <a:ext uri="{FF2B5EF4-FFF2-40B4-BE49-F238E27FC236}">
                  <a16:creationId xmlns:a16="http://schemas.microsoft.com/office/drawing/2014/main" id="{FE6C2B0F-F9AF-476F-AB35-52DE720E6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474274" y="2733804"/>
              <a:ext cx="2888360" cy="289379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7" name="Obrázok 18">
              <a:extLst>
                <a:ext uri="{FF2B5EF4-FFF2-40B4-BE49-F238E27FC236}">
                  <a16:creationId xmlns:a16="http://schemas.microsoft.com/office/drawing/2014/main" id="{DCDDE291-D9E9-47DC-9F3B-9721B72E6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6328101" y="3580471"/>
              <a:ext cx="516129" cy="549428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9100847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7F309B32-157D-42FA-A97B-6C679C05D076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I2</a:t>
            </a:r>
            <a:endParaRPr lang="sk-SK" dirty="0">
              <a:latin typeface="+mn-lt"/>
            </a:endParaRPr>
          </a:p>
        </p:txBody>
      </p:sp>
      <p:sp>
        <p:nvSpPr>
          <p:cNvPr id="5" name="BlokTextu 4">
            <a:extLst>
              <a:ext uri="{FF2B5EF4-FFF2-40B4-BE49-F238E27FC236}">
                <a16:creationId xmlns:a16="http://schemas.microsoft.com/office/drawing/2014/main" id="{894ECA60-9E4B-4088-9ADC-7B4E733E5B48}"/>
              </a:ext>
            </a:extLst>
          </p:cNvPr>
          <p:cNvSpPr txBox="1"/>
          <p:nvPr/>
        </p:nvSpPr>
        <p:spPr>
          <a:xfrm>
            <a:off x="937144" y="2493245"/>
            <a:ext cx="11756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800" b="1" dirty="0">
                <a:cs typeface="Arial" panose="020B0604020202020204" pitchFamily="34" charset="0"/>
              </a:rPr>
              <a:t>NOS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67D6B87-2B6F-4114-B1F3-31C0B62E5F30}"/>
              </a:ext>
            </a:extLst>
          </p:cNvPr>
          <p:cNvGrpSpPr/>
          <p:nvPr/>
        </p:nvGrpSpPr>
        <p:grpSpPr>
          <a:xfrm>
            <a:off x="488188" y="3198897"/>
            <a:ext cx="2888361" cy="2893790"/>
            <a:chOff x="389128" y="3236596"/>
            <a:chExt cx="2888361" cy="2893790"/>
          </a:xfrm>
        </p:grpSpPr>
        <p:pic>
          <p:nvPicPr>
            <p:cNvPr id="11" name="Obrázok 10">
              <a:extLst>
                <a:ext uri="{FF2B5EF4-FFF2-40B4-BE49-F238E27FC236}">
                  <a16:creationId xmlns:a16="http://schemas.microsoft.com/office/drawing/2014/main" id="{DB77D3E4-679F-43A4-BEF7-B678774EA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89128" y="3236596"/>
              <a:ext cx="2888361" cy="289379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Obrázok 8">
              <a:extLst>
                <a:ext uri="{FF2B5EF4-FFF2-40B4-BE49-F238E27FC236}">
                  <a16:creationId xmlns:a16="http://schemas.microsoft.com/office/drawing/2014/main" id="{AD924488-6CC6-4EC2-8A54-60DD92328A6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312" y="3608174"/>
              <a:ext cx="1566110" cy="2177150"/>
            </a:xfrm>
            <a:prstGeom prst="rect">
              <a:avLst/>
            </a:prstGeom>
          </p:spPr>
        </p:pic>
        <p:pic>
          <p:nvPicPr>
            <p:cNvPr id="13" name="Obrázok 12">
              <a:extLst>
                <a:ext uri="{FF2B5EF4-FFF2-40B4-BE49-F238E27FC236}">
                  <a16:creationId xmlns:a16="http://schemas.microsoft.com/office/drawing/2014/main" id="{A0B76DAA-C4D2-4A73-B666-C79FEC28AF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52" y="5104820"/>
              <a:ext cx="1566109" cy="665837"/>
            </a:xfrm>
            <a:prstGeom prst="rect">
              <a:avLst/>
            </a:prstGeom>
          </p:spPr>
        </p:pic>
      </p:grpSp>
      <p:pic>
        <p:nvPicPr>
          <p:cNvPr id="35" name="Picture 3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C1449296-F287-4432-835B-BA9F89779A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Picture 3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E9962BD-1747-4385-9979-0D09B6F371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C654185-B778-4A60-924F-A27A12BEB4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5" name="Picture 4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304E1D98-F834-4FA9-939E-06DB83C0E9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7BA92150-C4E5-4B84-A055-1816269346B3}"/>
              </a:ext>
            </a:extLst>
          </p:cNvPr>
          <p:cNvSpPr txBox="1"/>
          <p:nvPr/>
        </p:nvSpPr>
        <p:spPr>
          <a:xfrm>
            <a:off x="407039" y="1188000"/>
            <a:ext cx="8409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defTabSz="360000">
              <a:buNone/>
            </a:pPr>
            <a:r>
              <a:rPr lang="sk-SK" sz="20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2000" dirty="0">
                <a:solidFill>
                  <a:srgbClr val="87401D"/>
                </a:solidFill>
              </a:rPr>
              <a:t>Pre každé slovo nakresli do zošita </a:t>
            </a:r>
            <a:r>
              <a:rPr lang="sk-SK" sz="2000" b="1" dirty="0">
                <a:solidFill>
                  <a:srgbClr val="87401D"/>
                </a:solidFill>
              </a:rPr>
              <a:t>cestu</a:t>
            </a:r>
            <a:r>
              <a:rPr lang="sk-SK" sz="2000" dirty="0">
                <a:solidFill>
                  <a:srgbClr val="87401D"/>
                </a:solidFill>
              </a:rPr>
              <a:t> od prvého písmena až po posledné.</a:t>
            </a:r>
          </a:p>
          <a:p>
            <a:pPr marL="0" indent="0" defTabSz="360000">
              <a:buNone/>
            </a:pPr>
            <a:r>
              <a:rPr lang="sk-SK" sz="20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2000" dirty="0">
                <a:solidFill>
                  <a:srgbClr val="87401D"/>
                </a:solidFill>
              </a:rPr>
              <a:t>Emu postav na prvé písmeno a riaď ju podľa svojho plánu.</a:t>
            </a:r>
          </a:p>
          <a:p>
            <a:pPr marL="0" indent="0" defTabSz="360000">
              <a:buNone/>
            </a:pPr>
            <a:r>
              <a:rPr lang="sk-SK" sz="20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2000" b="1" dirty="0">
                <a:solidFill>
                  <a:srgbClr val="87401D"/>
                </a:solidFill>
              </a:rPr>
              <a:t>Programy </a:t>
            </a:r>
            <a:r>
              <a:rPr lang="sk-SK" sz="2000" dirty="0">
                <a:solidFill>
                  <a:srgbClr val="87401D"/>
                </a:solidFill>
              </a:rPr>
              <a:t>aj s </a:t>
            </a:r>
            <a:r>
              <a:rPr lang="sk-SK" sz="2000" b="1" dirty="0">
                <a:solidFill>
                  <a:srgbClr val="87401D"/>
                </a:solidFill>
              </a:rPr>
              <a:t>písmenami a smermi</a:t>
            </a:r>
            <a:r>
              <a:rPr lang="sk-SK" sz="2000" dirty="0">
                <a:solidFill>
                  <a:srgbClr val="87401D"/>
                </a:solidFill>
              </a:rPr>
              <a:t> si zapíš do zošita.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18703A8-DD27-4FFB-853F-2593621561BC}"/>
              </a:ext>
            </a:extLst>
          </p:cNvPr>
          <p:cNvGrpSpPr/>
          <p:nvPr/>
        </p:nvGrpSpPr>
        <p:grpSpPr>
          <a:xfrm>
            <a:off x="3627487" y="3198897"/>
            <a:ext cx="5137816" cy="2632710"/>
            <a:chOff x="3627487" y="3600217"/>
            <a:chExt cx="5137816" cy="2632710"/>
          </a:xfrm>
        </p:grpSpPr>
        <p:pic>
          <p:nvPicPr>
            <p:cNvPr id="26" name="Obrázok 25">
              <a:extLst>
                <a:ext uri="{FF2B5EF4-FFF2-40B4-BE49-F238E27FC236}">
                  <a16:creationId xmlns:a16="http://schemas.microsoft.com/office/drawing/2014/main" id="{AE8F78CA-CEEA-4BF9-93CB-10513FC6658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27487" y="3600217"/>
              <a:ext cx="5137816" cy="2632710"/>
            </a:xfrm>
            <a:prstGeom prst="rect">
              <a:avLst/>
            </a:prstGeom>
            <a:effectLst>
              <a:outerShdw blurRad="50800" dist="635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Obrázok 33">
              <a:extLst>
                <a:ext uri="{FF2B5EF4-FFF2-40B4-BE49-F238E27FC236}">
                  <a16:creationId xmlns:a16="http://schemas.microsoft.com/office/drawing/2014/main" id="{096634E4-6111-4ACE-A952-4EBF96397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3795" y="4071022"/>
              <a:ext cx="217058" cy="540000"/>
            </a:xfrm>
            <a:prstGeom prst="rect">
              <a:avLst/>
            </a:prstGeom>
          </p:spPr>
        </p:pic>
        <p:pic>
          <p:nvPicPr>
            <p:cNvPr id="36" name="Obrázok 35">
              <a:extLst>
                <a:ext uri="{FF2B5EF4-FFF2-40B4-BE49-F238E27FC236}">
                  <a16:creationId xmlns:a16="http://schemas.microsoft.com/office/drawing/2014/main" id="{167C63EB-20EE-4A3B-9AE8-FCE33C848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2087" y="5290529"/>
              <a:ext cx="336042" cy="528066"/>
            </a:xfrm>
            <a:prstGeom prst="rect">
              <a:avLst/>
            </a:prstGeom>
          </p:spPr>
        </p:pic>
        <p:pic>
          <p:nvPicPr>
            <p:cNvPr id="38" name="Obrázok 37">
              <a:extLst>
                <a:ext uri="{FF2B5EF4-FFF2-40B4-BE49-F238E27FC236}">
                  <a16:creationId xmlns:a16="http://schemas.microsoft.com/office/drawing/2014/main" id="{5AFE9DE6-A740-4856-B56F-F8B206BB1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2429" y="4068562"/>
              <a:ext cx="343637" cy="540000"/>
            </a:xfrm>
            <a:prstGeom prst="rect">
              <a:avLst/>
            </a:prstGeom>
          </p:spPr>
        </p:pic>
        <p:pic>
          <p:nvPicPr>
            <p:cNvPr id="40" name="Obrázok 39">
              <a:extLst>
                <a:ext uri="{FF2B5EF4-FFF2-40B4-BE49-F238E27FC236}">
                  <a16:creationId xmlns:a16="http://schemas.microsoft.com/office/drawing/2014/main" id="{65EA88B2-A78E-4E2E-B3B6-ECC98DFE6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4239" y="5290529"/>
              <a:ext cx="217059" cy="540000"/>
            </a:xfrm>
            <a:prstGeom prst="rect">
              <a:avLst/>
            </a:prstGeom>
          </p:spPr>
        </p:pic>
        <p:pic>
          <p:nvPicPr>
            <p:cNvPr id="41" name="Obrázok 40">
              <a:extLst>
                <a:ext uri="{FF2B5EF4-FFF2-40B4-BE49-F238E27FC236}">
                  <a16:creationId xmlns:a16="http://schemas.microsoft.com/office/drawing/2014/main" id="{BB52A674-F3FD-4888-9B4A-073553B553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888" y="4071022"/>
              <a:ext cx="217059" cy="540000"/>
            </a:xfrm>
            <a:prstGeom prst="rect">
              <a:avLst/>
            </a:prstGeom>
          </p:spPr>
        </p:pic>
        <p:pic>
          <p:nvPicPr>
            <p:cNvPr id="42" name="Obrázok 41">
              <a:extLst>
                <a:ext uri="{FF2B5EF4-FFF2-40B4-BE49-F238E27FC236}">
                  <a16:creationId xmlns:a16="http://schemas.microsoft.com/office/drawing/2014/main" id="{BFF852ED-92AC-4D2E-B8B7-AD248C84C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0875" y="4071022"/>
              <a:ext cx="217059" cy="540000"/>
            </a:xfrm>
            <a:prstGeom prst="rect">
              <a:avLst/>
            </a:prstGeom>
          </p:spPr>
        </p:pic>
        <p:pic>
          <p:nvPicPr>
            <p:cNvPr id="43" name="Obrázok 42">
              <a:extLst>
                <a:ext uri="{FF2B5EF4-FFF2-40B4-BE49-F238E27FC236}">
                  <a16:creationId xmlns:a16="http://schemas.microsoft.com/office/drawing/2014/main" id="{40324BD2-FAEC-45D5-AAF8-773796860F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4862" y="4071022"/>
              <a:ext cx="343637" cy="540000"/>
            </a:xfrm>
            <a:prstGeom prst="rect">
              <a:avLst/>
            </a:prstGeom>
          </p:spPr>
        </p:pic>
        <p:pic>
          <p:nvPicPr>
            <p:cNvPr id="44" name="Obrázok 43">
              <a:extLst>
                <a:ext uri="{FF2B5EF4-FFF2-40B4-BE49-F238E27FC236}">
                  <a16:creationId xmlns:a16="http://schemas.microsoft.com/office/drawing/2014/main" id="{DB9B17A2-7D9E-4C50-941A-68BA9DE18BE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3027" y="4071022"/>
              <a:ext cx="217059" cy="540000"/>
            </a:xfrm>
            <a:prstGeom prst="rect">
              <a:avLst/>
            </a:prstGeom>
          </p:spPr>
        </p:pic>
        <p:pic>
          <p:nvPicPr>
            <p:cNvPr id="51" name="Obrázok 50">
              <a:extLst>
                <a:ext uri="{FF2B5EF4-FFF2-40B4-BE49-F238E27FC236}">
                  <a16:creationId xmlns:a16="http://schemas.microsoft.com/office/drawing/2014/main" id="{EB93F2C3-6D06-4B47-8B91-40772C28E7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7602" y="4068562"/>
              <a:ext cx="343637" cy="540000"/>
            </a:xfrm>
            <a:prstGeom prst="rect">
              <a:avLst/>
            </a:prstGeom>
          </p:spPr>
        </p:pic>
        <p:pic>
          <p:nvPicPr>
            <p:cNvPr id="52" name="Obrázok 51">
              <a:extLst>
                <a:ext uri="{FF2B5EF4-FFF2-40B4-BE49-F238E27FC236}">
                  <a16:creationId xmlns:a16="http://schemas.microsoft.com/office/drawing/2014/main" id="{FEF919A6-C44B-4AD7-AF12-4CC2361CC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7067" y="4068562"/>
              <a:ext cx="217059" cy="540000"/>
            </a:xfrm>
            <a:prstGeom prst="rect">
              <a:avLst/>
            </a:prstGeom>
          </p:spPr>
        </p:pic>
        <p:pic>
          <p:nvPicPr>
            <p:cNvPr id="53" name="Obrázok 52">
              <a:extLst>
                <a:ext uri="{FF2B5EF4-FFF2-40B4-BE49-F238E27FC236}">
                  <a16:creationId xmlns:a16="http://schemas.microsoft.com/office/drawing/2014/main" id="{BCC20488-E458-4F55-8D20-1E23FBA01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31259" y="5290529"/>
              <a:ext cx="217059" cy="540000"/>
            </a:xfrm>
            <a:prstGeom prst="rect">
              <a:avLst/>
            </a:prstGeom>
          </p:spPr>
        </p:pic>
        <p:pic>
          <p:nvPicPr>
            <p:cNvPr id="54" name="Obrázok 53">
              <a:extLst>
                <a:ext uri="{FF2B5EF4-FFF2-40B4-BE49-F238E27FC236}">
                  <a16:creationId xmlns:a16="http://schemas.microsoft.com/office/drawing/2014/main" id="{B5D643D5-1B46-4BF4-8563-D123616F0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6833" y="5290529"/>
              <a:ext cx="217059" cy="540000"/>
            </a:xfrm>
            <a:prstGeom prst="rect">
              <a:avLst/>
            </a:prstGeom>
          </p:spPr>
        </p:pic>
        <p:pic>
          <p:nvPicPr>
            <p:cNvPr id="10" name="Picture 9" descr="Icon&#10;&#10;Description automatically generated">
              <a:extLst>
                <a:ext uri="{FF2B5EF4-FFF2-40B4-BE49-F238E27FC236}">
                  <a16:creationId xmlns:a16="http://schemas.microsoft.com/office/drawing/2014/main" id="{62140C27-4B64-483F-86F1-4CAB43B44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6493" y="4118287"/>
              <a:ext cx="464651" cy="5400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591C472-99BF-44B3-8C63-E38165DB1A02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52047" y="4117648"/>
              <a:ext cx="528066" cy="540639"/>
            </a:xfrm>
            <a:prstGeom prst="rect">
              <a:avLst/>
            </a:prstGeom>
          </p:spPr>
        </p:pic>
        <p:pic>
          <p:nvPicPr>
            <p:cNvPr id="16" name="Picture 15" descr="Logo&#10;&#10;Description automatically generated">
              <a:extLst>
                <a:ext uri="{FF2B5EF4-FFF2-40B4-BE49-F238E27FC236}">
                  <a16:creationId xmlns:a16="http://schemas.microsoft.com/office/drawing/2014/main" id="{2378FF4F-D066-493C-8D67-F64D8F0C24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0794" y="5290529"/>
              <a:ext cx="426977" cy="540000"/>
            </a:xfrm>
            <a:prstGeom prst="rect">
              <a:avLst/>
            </a:prstGeom>
          </p:spPr>
        </p:pic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E542109C-17C6-478C-AD51-1F645881075E}"/>
                </a:ext>
              </a:extLst>
            </p:cNvPr>
            <p:cNvSpPr/>
            <p:nvPr/>
          </p:nvSpPr>
          <p:spPr>
            <a:xfrm>
              <a:off x="4213436" y="3772415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BABF7D2-3550-4F0C-84D1-E10DA652131E}"/>
                </a:ext>
              </a:extLst>
            </p:cNvPr>
            <p:cNvSpPr/>
            <p:nvPr/>
          </p:nvSpPr>
          <p:spPr>
            <a:xfrm>
              <a:off x="6380279" y="3772415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776ED083-FC9E-4AEB-AE7B-3F4168ABA9A8}"/>
                </a:ext>
              </a:extLst>
            </p:cNvPr>
            <p:cNvSpPr/>
            <p:nvPr/>
          </p:nvSpPr>
          <p:spPr>
            <a:xfrm>
              <a:off x="5684069" y="5013680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9" name="Obrázok 40">
              <a:extLst>
                <a:ext uri="{FF2B5EF4-FFF2-40B4-BE49-F238E27FC236}">
                  <a16:creationId xmlns:a16="http://schemas.microsoft.com/office/drawing/2014/main" id="{827FB54F-0BC9-4394-9E2F-ED72A19D6AC9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45183" y="5094447"/>
              <a:ext cx="129540" cy="250984"/>
            </a:xfrm>
            <a:prstGeom prst="rect">
              <a:avLst/>
            </a:prstGeom>
          </p:spPr>
        </p:pic>
        <p:pic>
          <p:nvPicPr>
            <p:cNvPr id="62" name="Obrázok 13">
              <a:extLst>
                <a:ext uri="{FF2B5EF4-FFF2-40B4-BE49-F238E27FC236}">
                  <a16:creationId xmlns:a16="http://schemas.microsoft.com/office/drawing/2014/main" id="{EF1C98AE-0C65-4E39-8CF7-FA54A411C4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08410" y="3836977"/>
              <a:ext cx="170021" cy="275273"/>
            </a:xfrm>
            <a:prstGeom prst="rect">
              <a:avLst/>
            </a:prstGeom>
          </p:spPr>
        </p:pic>
        <p:pic>
          <p:nvPicPr>
            <p:cNvPr id="63" name="Obrázok 15">
              <a:extLst>
                <a:ext uri="{FF2B5EF4-FFF2-40B4-BE49-F238E27FC236}">
                  <a16:creationId xmlns:a16="http://schemas.microsoft.com/office/drawing/2014/main" id="{9E3DA592-1F80-4307-9B56-E5145154A5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52768" y="3858920"/>
              <a:ext cx="145733" cy="250984"/>
            </a:xfrm>
            <a:prstGeom prst="rect">
              <a:avLst/>
            </a:prstGeom>
          </p:spPr>
        </p:pic>
      </p:grpSp>
      <p:pic>
        <p:nvPicPr>
          <p:cNvPr id="64" name="Picture 63">
            <a:extLst>
              <a:ext uri="{FF2B5EF4-FFF2-40B4-BE49-F238E27FC236}">
                <a16:creationId xmlns:a16="http://schemas.microsoft.com/office/drawing/2014/main" id="{C6B32964-E556-4358-9103-A526BF2D91D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56" y="2617021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5" name="BlokTextu 39">
            <a:extLst>
              <a:ext uri="{FF2B5EF4-FFF2-40B4-BE49-F238E27FC236}">
                <a16:creationId xmlns:a16="http://schemas.microsoft.com/office/drawing/2014/main" id="{75094550-8C84-4E44-9104-5B74C68F8675}"/>
              </a:ext>
            </a:extLst>
          </p:cNvPr>
          <p:cNvSpPr txBox="1"/>
          <p:nvPr/>
        </p:nvSpPr>
        <p:spPr>
          <a:xfrm>
            <a:off x="7773436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5762A58C-3120-4606-AF04-AE9B5FF8530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0192" y="605370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20DB2F67-0B6C-435E-9EE2-44A432BF3EE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75947" y="605370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6" name="Zástupný objekt pre číslo snímky 3">
            <a:extLst>
              <a:ext uri="{FF2B5EF4-FFF2-40B4-BE49-F238E27FC236}">
                <a16:creationId xmlns:a16="http://schemas.microsoft.com/office/drawing/2014/main" id="{B77932FD-F6BD-4DEA-8B38-329CE8EB6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17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824928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1769010F-7AA4-4914-97ED-C0BBBC5F5E10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I3</a:t>
            </a:r>
            <a:endParaRPr lang="sk-SK" dirty="0">
              <a:latin typeface="+mn-lt"/>
            </a:endParaRPr>
          </a:p>
        </p:txBody>
      </p:sp>
      <p:sp>
        <p:nvSpPr>
          <p:cNvPr id="13" name="Zástupný objekt pre číslo snímky 3">
            <a:extLst>
              <a:ext uri="{FF2B5EF4-FFF2-40B4-BE49-F238E27FC236}">
                <a16:creationId xmlns:a16="http://schemas.microsoft.com/office/drawing/2014/main" id="{EE344A89-C3EE-4885-ABD1-2AA8DAFC5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en-GB" smtClean="0"/>
              <a:pPr algn="ctr"/>
              <a:t>18</a:t>
            </a:fld>
            <a:endParaRPr lang="en-GB" dirty="0"/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5A5017AD-557A-4B3D-BD5C-A5E40C0C0D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9CDE7F16-E6D3-4E0F-80F3-3C4BDC2A85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AF6D31D-864E-4691-92CF-76F77E697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FE7160E-9016-4C2B-9758-6DB874143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10">
            <a:extLst>
              <a:ext uri="{FF2B5EF4-FFF2-40B4-BE49-F238E27FC236}">
                <a16:creationId xmlns:a16="http://schemas.microsoft.com/office/drawing/2014/main" id="{AA4C6028-6A03-4845-93FC-60DE206337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11040" y="1154960"/>
            <a:ext cx="2888361" cy="2893790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642E1AC-25EE-49AE-8682-1885EAE521C5}"/>
              </a:ext>
            </a:extLst>
          </p:cNvPr>
          <p:cNvSpPr txBox="1"/>
          <p:nvPr/>
        </p:nvSpPr>
        <p:spPr>
          <a:xfrm>
            <a:off x="407038" y="1188000"/>
            <a:ext cx="5221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Hľadaj na podložke </a:t>
            </a:r>
            <a:r>
              <a:rPr lang="sk-SK" sz="2000" b="1" dirty="0">
                <a:solidFill>
                  <a:srgbClr val="87401D"/>
                </a:solidFill>
              </a:rPr>
              <a:t>ďalšie slová</a:t>
            </a:r>
            <a:r>
              <a:rPr lang="sk-SK" sz="2000" dirty="0">
                <a:solidFill>
                  <a:srgbClr val="87401D"/>
                </a:solidFill>
              </a:rPr>
              <a:t>. </a:t>
            </a:r>
            <a:r>
              <a:rPr lang="sk-SK" sz="2000" b="1" dirty="0">
                <a:solidFill>
                  <a:srgbClr val="87401D"/>
                </a:solidFill>
              </a:rPr>
              <a:t>Cestu</a:t>
            </a:r>
            <a:r>
              <a:rPr lang="sk-SK" sz="2000" dirty="0">
                <a:solidFill>
                  <a:srgbClr val="87401D"/>
                </a:solidFill>
              </a:rPr>
              <a:t> si nakresli do zošita. Eme ju potom naprogramuj a vykonaj – buď naraz alebo písmeno po písmene.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3163DEA-1459-4876-A76D-CF7987C165F4}"/>
              </a:ext>
            </a:extLst>
          </p:cNvPr>
          <p:cNvSpPr txBox="1"/>
          <p:nvPr/>
        </p:nvSpPr>
        <p:spPr>
          <a:xfrm>
            <a:off x="1372081" y="3139211"/>
            <a:ext cx="3921760" cy="2292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defTabSz="360000">
              <a:spcAft>
                <a:spcPts val="600"/>
              </a:spcAft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dirty="0">
                <a:solidFill>
                  <a:srgbClr val="87401D"/>
                </a:solidFill>
              </a:rPr>
              <a:t>Nájdi slovo s </a:t>
            </a:r>
            <a:r>
              <a:rPr lang="sk-SK" b="1" dirty="0">
                <a:solidFill>
                  <a:srgbClr val="C00000"/>
                </a:solidFill>
              </a:rPr>
              <a:t>tromi písmenami</a:t>
            </a:r>
            <a:r>
              <a:rPr lang="sk-SK" dirty="0">
                <a:solidFill>
                  <a:srgbClr val="87401D"/>
                </a:solidFill>
              </a:rPr>
              <a:t>,</a:t>
            </a:r>
          </a:p>
          <a:p>
            <a:pPr marL="0" indent="0" defTabSz="360000">
              <a:spcAft>
                <a:spcPts val="600"/>
              </a:spcAft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dirty="0">
                <a:solidFill>
                  <a:srgbClr val="87401D"/>
                </a:solidFill>
              </a:rPr>
              <a:t>so </a:t>
            </a:r>
            <a:r>
              <a:rPr lang="sk-SK" b="1" dirty="0">
                <a:solidFill>
                  <a:srgbClr val="C00000"/>
                </a:solidFill>
              </a:rPr>
              <a:t>štyrmi písmenami</a:t>
            </a:r>
            <a:r>
              <a:rPr lang="sk-SK" dirty="0">
                <a:solidFill>
                  <a:srgbClr val="87401D"/>
                </a:solidFill>
              </a:rPr>
              <a:t>,</a:t>
            </a:r>
          </a:p>
          <a:p>
            <a:pPr marL="0" indent="0" defTabSz="360000">
              <a:spcAft>
                <a:spcPts val="1800"/>
              </a:spcAft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dirty="0">
                <a:solidFill>
                  <a:srgbClr val="87401D"/>
                </a:solidFill>
              </a:rPr>
              <a:t>slovo, ktoré pomenuje </a:t>
            </a:r>
            <a:r>
              <a:rPr lang="sk-SK" b="1" dirty="0">
                <a:solidFill>
                  <a:srgbClr val="C00000"/>
                </a:solidFill>
              </a:rPr>
              <a:t>zviera</a:t>
            </a:r>
            <a:r>
              <a:rPr lang="sk-SK" dirty="0">
                <a:solidFill>
                  <a:srgbClr val="87401D"/>
                </a:solidFill>
              </a:rPr>
              <a:t>.</a:t>
            </a:r>
          </a:p>
          <a:p>
            <a:pPr marL="0" indent="0" defTabSz="360000">
              <a:spcAft>
                <a:spcPts val="600"/>
              </a:spcAft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Nájdi meno zvieraťa, ktoré </a:t>
            </a:r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lieta</a:t>
            </a: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,</a:t>
            </a:r>
            <a:endParaRPr lang="sk-SK" dirty="0">
              <a:solidFill>
                <a:srgbClr val="87401D"/>
              </a:solidFill>
            </a:endParaRPr>
          </a:p>
          <a:p>
            <a:pPr marL="0" indent="0" defTabSz="360000">
              <a:spcAft>
                <a:spcPts val="600"/>
              </a:spcAft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dirty="0">
                <a:solidFill>
                  <a:srgbClr val="87401D"/>
                </a:solidFill>
              </a:rPr>
              <a:t>slovo, ktoré pomenuje </a:t>
            </a:r>
            <a:r>
              <a:rPr lang="sk-SK" b="1" dirty="0">
                <a:solidFill>
                  <a:srgbClr val="C00000"/>
                </a:solidFill>
              </a:rPr>
              <a:t>vec</a:t>
            </a:r>
            <a:r>
              <a:rPr lang="sk-SK" dirty="0">
                <a:solidFill>
                  <a:srgbClr val="87401D"/>
                </a:solidFill>
              </a:rPr>
              <a:t>,</a:t>
            </a:r>
          </a:p>
          <a:p>
            <a:pPr marL="0" indent="0" defTabSz="360000">
              <a:buNone/>
            </a:pP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●	názov niečoho, čo sa dá </a:t>
            </a:r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zjesť</a:t>
            </a:r>
            <a:r>
              <a:rPr lang="sk-SK" dirty="0">
                <a:solidFill>
                  <a:srgbClr val="87401D"/>
                </a:solidFill>
                <a:cs typeface="Arial" panose="020B0604020202020204" pitchFamily="34" charset="0"/>
              </a:rPr>
              <a:t>.</a:t>
            </a:r>
            <a:endParaRPr lang="sk-SK" dirty="0">
              <a:solidFill>
                <a:srgbClr val="8740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332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138CB3B-D22D-4D41-8C4D-13B048A2226A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J1</a:t>
            </a:r>
          </a:p>
        </p:txBody>
      </p:sp>
      <p:pic>
        <p:nvPicPr>
          <p:cNvPr id="20" name="Obrázok 19">
            <a:extLst>
              <a:ext uri="{FF2B5EF4-FFF2-40B4-BE49-F238E27FC236}">
                <a16:creationId xmlns:a16="http://schemas.microsoft.com/office/drawing/2014/main" id="{24B75325-E600-4CE8-9591-110E10500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73797" y="5055565"/>
            <a:ext cx="3805238" cy="11010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3" name="Zástupný objekt pre číslo snímky 3">
            <a:extLst>
              <a:ext uri="{FF2B5EF4-FFF2-40B4-BE49-F238E27FC236}">
                <a16:creationId xmlns:a16="http://schemas.microsoft.com/office/drawing/2014/main" id="{6B1ACEB5-15FE-47E2-AC42-5E569E654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19</a:t>
            </a:fld>
            <a:endParaRPr lang="sk-SK"/>
          </a:p>
        </p:txBody>
      </p:sp>
      <p:sp>
        <p:nvSpPr>
          <p:cNvPr id="24" name="BlokTextu 39">
            <a:extLst>
              <a:ext uri="{FF2B5EF4-FFF2-40B4-BE49-F238E27FC236}">
                <a16:creationId xmlns:a16="http://schemas.microsoft.com/office/drawing/2014/main" id="{9255994F-566C-41AD-A1A9-C38832E3BF14}"/>
              </a:ext>
            </a:extLst>
          </p:cNvPr>
          <p:cNvSpPr txBox="1"/>
          <p:nvPr/>
        </p:nvSpPr>
        <p:spPr>
          <a:xfrm>
            <a:off x="3755091" y="3563519"/>
            <a:ext cx="1343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nepouži</a:t>
            </a:r>
          </a:p>
        </p:txBody>
      </p:sp>
      <p:pic>
        <p:nvPicPr>
          <p:cNvPr id="36" name="Picture 35">
            <a:hlinkClick r:id="rId3" action="ppaction://hlinksldjump"/>
            <a:extLst>
              <a:ext uri="{FF2B5EF4-FFF2-40B4-BE49-F238E27FC236}">
                <a16:creationId xmlns:a16="http://schemas.microsoft.com/office/drawing/2014/main" id="{96ADDBEF-0C09-4BDE-BFA0-323F6BD4F0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407B61B-6F22-429C-ABC2-075A0F5EFE4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9E93C2-0A94-4AF8-8617-1F183AE65C6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2BA6574-7053-4115-AA8E-4890F4292613}"/>
              </a:ext>
            </a:extLst>
          </p:cNvPr>
          <p:cNvSpPr txBox="1"/>
          <p:nvPr/>
        </p:nvSpPr>
        <p:spPr>
          <a:xfrm>
            <a:off x="407038" y="1188000"/>
            <a:ext cx="522160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sk-SK" sz="2000" dirty="0">
                <a:solidFill>
                  <a:srgbClr val="87401D"/>
                </a:solidFill>
              </a:rPr>
              <a:t>Ema nemôže ísť cez iné domy a </a:t>
            </a:r>
            <a:r>
              <a:rPr lang="sk-SK" sz="2000" b="1" dirty="0">
                <a:solidFill>
                  <a:srgbClr val="87401D"/>
                </a:solidFill>
              </a:rPr>
              <a:t>nemôže použiť určený príkaz</a:t>
            </a:r>
            <a:r>
              <a:rPr lang="sk-SK" sz="2000" dirty="0">
                <a:solidFill>
                  <a:srgbClr val="87401D"/>
                </a:solidFill>
              </a:rPr>
              <a:t>. Naprogramuj cestu zo štartu do cieľa, sem ju nakresli a zapíš.</a:t>
            </a:r>
          </a:p>
          <a:p>
            <a:pPr marL="0" indent="0">
              <a:buNone/>
            </a:pPr>
            <a:r>
              <a:rPr lang="sk-SK" dirty="0"/>
              <a:t>Zvoľ si vhodný </a:t>
            </a:r>
            <a:r>
              <a:rPr lang="sk-SK" b="1" dirty="0"/>
              <a:t>štartový smer</a:t>
            </a:r>
            <a:r>
              <a:rPr lang="sk-SK" dirty="0"/>
              <a:t>.</a:t>
            </a:r>
          </a:p>
        </p:txBody>
      </p:sp>
      <p:pic>
        <p:nvPicPr>
          <p:cNvPr id="30" name="Obrázok 11">
            <a:extLst>
              <a:ext uri="{FF2B5EF4-FFF2-40B4-BE49-F238E27FC236}">
                <a16:creationId xmlns:a16="http://schemas.microsoft.com/office/drawing/2014/main" id="{CEDF5744-60A8-4336-9B42-F2CDF964C7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11D864A-663B-4F46-86B4-399B6430C87E}"/>
              </a:ext>
            </a:extLst>
          </p:cNvPr>
          <p:cNvSpPr txBox="1"/>
          <p:nvPr/>
        </p:nvSpPr>
        <p:spPr>
          <a:xfrm>
            <a:off x="2309300" y="319418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55FE393-18FD-4BDD-80A6-B9998F45CE2A}"/>
              </a:ext>
            </a:extLst>
          </p:cNvPr>
          <p:cNvSpPr txBox="1"/>
          <p:nvPr/>
        </p:nvSpPr>
        <p:spPr>
          <a:xfrm>
            <a:off x="876322" y="319418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41B0778-775B-465E-9D66-244AEBBC1F0B}"/>
              </a:ext>
            </a:extLst>
          </p:cNvPr>
          <p:cNvGrpSpPr/>
          <p:nvPr/>
        </p:nvGrpSpPr>
        <p:grpSpPr>
          <a:xfrm>
            <a:off x="966423" y="3442386"/>
            <a:ext cx="1163262" cy="1137938"/>
            <a:chOff x="416727" y="4645090"/>
            <a:chExt cx="1163262" cy="1137938"/>
          </a:xfrm>
        </p:grpSpPr>
        <p:pic>
          <p:nvPicPr>
            <p:cNvPr id="42" name="Picture 41" descr="Shape&#10;&#10;Description automatically generated">
              <a:extLst>
                <a:ext uri="{FF2B5EF4-FFF2-40B4-BE49-F238E27FC236}">
                  <a16:creationId xmlns:a16="http://schemas.microsoft.com/office/drawing/2014/main" id="{FB40C778-B28C-4CA5-A3DC-B3AC5C8480D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27" y="4827194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45D7C27D-6A0C-48DE-B3AE-C807FEFACA34}"/>
                </a:ext>
              </a:extLst>
            </p:cNvPr>
            <p:cNvSpPr/>
            <p:nvPr/>
          </p:nvSpPr>
          <p:spPr>
            <a:xfrm>
              <a:off x="1177834" y="4645090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4" name="Picture 43" descr="Icon&#10;&#10;Description automatically generated">
              <a:extLst>
                <a:ext uri="{FF2B5EF4-FFF2-40B4-BE49-F238E27FC236}">
                  <a16:creationId xmlns:a16="http://schemas.microsoft.com/office/drawing/2014/main" id="{B186B24A-CCD0-474E-A341-627E7492158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562" y="4916484"/>
              <a:ext cx="728663" cy="793433"/>
            </a:xfrm>
            <a:prstGeom prst="rect">
              <a:avLst/>
            </a:prstGeom>
          </p:spPr>
        </p:pic>
      </p:grpSp>
      <p:pic>
        <p:nvPicPr>
          <p:cNvPr id="46" name="Picture 45">
            <a:extLst>
              <a:ext uri="{FF2B5EF4-FFF2-40B4-BE49-F238E27FC236}">
                <a16:creationId xmlns:a16="http://schemas.microsoft.com/office/drawing/2014/main" id="{9CC4DAB0-7140-4473-9EE4-260CDA020C5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75" y="3242650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530919CF-E7AB-4CB4-A06A-D8F85D040F4E}"/>
              </a:ext>
            </a:extLst>
          </p:cNvPr>
          <p:cNvGrpSpPr/>
          <p:nvPr/>
        </p:nvGrpSpPr>
        <p:grpSpPr>
          <a:xfrm>
            <a:off x="2382151" y="3466744"/>
            <a:ext cx="1163262" cy="1137938"/>
            <a:chOff x="2528470" y="1254558"/>
            <a:chExt cx="1163262" cy="1137938"/>
          </a:xfrm>
        </p:grpSpPr>
        <p:pic>
          <p:nvPicPr>
            <p:cNvPr id="47" name="Picture 46" descr="Shape&#10;&#10;Description automatically generated">
              <a:extLst>
                <a:ext uri="{FF2B5EF4-FFF2-40B4-BE49-F238E27FC236}">
                  <a16:creationId xmlns:a16="http://schemas.microsoft.com/office/drawing/2014/main" id="{7E317C18-5232-4581-9C82-0013776A0AF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8470" y="1436662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0DFF572-11D0-4B4B-B81B-E16B3993081E}"/>
                </a:ext>
              </a:extLst>
            </p:cNvPr>
            <p:cNvSpPr/>
            <p:nvPr/>
          </p:nvSpPr>
          <p:spPr>
            <a:xfrm>
              <a:off x="3289577" y="1254558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9" name="Picture 48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8668E239-53E8-4410-9739-42FA4E968CC5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8271" y="1614948"/>
              <a:ext cx="817721" cy="688181"/>
            </a:xfrm>
            <a:prstGeom prst="rect">
              <a:avLst/>
            </a:prstGeom>
          </p:spPr>
        </p:pic>
      </p:grpSp>
      <p:pic>
        <p:nvPicPr>
          <p:cNvPr id="50" name="Obrázok 24">
            <a:extLst>
              <a:ext uri="{FF2B5EF4-FFF2-40B4-BE49-F238E27FC236}">
                <a16:creationId xmlns:a16="http://schemas.microsoft.com/office/drawing/2014/main" id="{4E47E198-FC9D-4E17-B79A-6062B234A67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03921" y="3941916"/>
            <a:ext cx="662466" cy="653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377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9CBC9B6F-F5E3-4420-84DD-59A9B9C9B067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69200"/>
            <a:ext cx="7677849" cy="541110"/>
          </a:xfrm>
        </p:spPr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F1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sz="2000" dirty="0">
              <a:latin typeface="+mn-lt"/>
            </a:endParaRPr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EF0870BF-AFD5-4462-B384-FE2A3C3D8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3121" y="4414181"/>
            <a:ext cx="1326058" cy="1403155"/>
          </a:xfrm>
          <a:prstGeom prst="rect">
            <a:avLst/>
          </a:prstGeom>
        </p:spPr>
      </p:pic>
      <p:sp>
        <p:nvSpPr>
          <p:cNvPr id="10" name="Zástupný objekt pre číslo snímky 3">
            <a:extLst>
              <a:ext uri="{FF2B5EF4-FFF2-40B4-BE49-F238E27FC236}">
                <a16:creationId xmlns:a16="http://schemas.microsoft.com/office/drawing/2014/main" id="{8C69E17E-891F-424A-9C0C-E41A15685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2</a:t>
            </a:fld>
            <a:endParaRPr lang="sk-SK"/>
          </a:p>
        </p:txBody>
      </p:sp>
      <p:pic>
        <p:nvPicPr>
          <p:cNvPr id="14" name="Picture 1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FABBABA-6597-458B-910C-8118B6A128E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508DCC33-411F-4227-9ECF-609D7593B0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>
            <a:hlinkClick r:id="rId5" action="ppaction://hlinksldjump"/>
            <a:extLst>
              <a:ext uri="{FF2B5EF4-FFF2-40B4-BE49-F238E27FC236}">
                <a16:creationId xmlns:a16="http://schemas.microsoft.com/office/drawing/2014/main" id="{962B4326-661E-42CB-8591-4EFD2A4B8E8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851115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hlinkClick r:id="rId7" action="ppaction://hlinksldjump"/>
            <a:extLst>
              <a:ext uri="{FF2B5EF4-FFF2-40B4-BE49-F238E27FC236}">
                <a16:creationId xmlns:a16="http://schemas.microsoft.com/office/drawing/2014/main" id="{E585470B-5E7C-4551-8713-8457BDE05BD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hlinkClick r:id="rId9" action="ppaction://hlinksldjump"/>
            <a:extLst>
              <a:ext uri="{FF2B5EF4-FFF2-40B4-BE49-F238E27FC236}">
                <a16:creationId xmlns:a16="http://schemas.microsoft.com/office/drawing/2014/main" id="{42193659-5428-45DD-B595-3025FE5BD5A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hlinkClick r:id="rId11" action="ppaction://hlinksldjump"/>
            <a:extLst>
              <a:ext uri="{FF2B5EF4-FFF2-40B4-BE49-F238E27FC236}">
                <a16:creationId xmlns:a16="http://schemas.microsoft.com/office/drawing/2014/main" id="{78F99639-285A-496E-B21D-926E67B3B75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>
            <a:hlinkClick r:id="rId13" action="ppaction://hlinksldjump"/>
            <a:extLst>
              <a:ext uri="{FF2B5EF4-FFF2-40B4-BE49-F238E27FC236}">
                <a16:creationId xmlns:a16="http://schemas.microsoft.com/office/drawing/2014/main" id="{D826ACB1-8309-4BD7-90C3-49D66E044B3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BlokTextu 4">
            <a:extLst>
              <a:ext uri="{FF2B5EF4-FFF2-40B4-BE49-F238E27FC236}">
                <a16:creationId xmlns:a16="http://schemas.microsoft.com/office/drawing/2014/main" id="{BA80A153-FD9B-402A-960C-520F60357614}"/>
              </a:ext>
            </a:extLst>
          </p:cNvPr>
          <p:cNvSpPr txBox="1"/>
          <p:nvPr/>
        </p:nvSpPr>
        <p:spPr>
          <a:xfrm>
            <a:off x="534435" y="3514483"/>
            <a:ext cx="508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Čo je na políčku </a:t>
            </a:r>
            <a:r>
              <a:rPr lang="sk-SK" b="1" dirty="0">
                <a:cs typeface="Arial" panose="020B0604020202020204" pitchFamily="34" charset="0"/>
              </a:rPr>
              <a:t>vpravo</a:t>
            </a:r>
            <a:r>
              <a:rPr lang="sk-SK" dirty="0">
                <a:cs typeface="Arial" panose="020B0604020202020204" pitchFamily="34" charset="0"/>
              </a:rPr>
              <a:t> od troch modrých domov? Kto tam býva?</a:t>
            </a:r>
          </a:p>
        </p:txBody>
      </p:sp>
      <p:sp>
        <p:nvSpPr>
          <p:cNvPr id="29" name="BlokTextu 4">
            <a:extLst>
              <a:ext uri="{FF2B5EF4-FFF2-40B4-BE49-F238E27FC236}">
                <a16:creationId xmlns:a16="http://schemas.microsoft.com/office/drawing/2014/main" id="{403388E3-CFA9-49EB-9C69-D4A83EFC722E}"/>
              </a:ext>
            </a:extLst>
          </p:cNvPr>
          <p:cNvSpPr txBox="1"/>
          <p:nvPr/>
        </p:nvSpPr>
        <p:spPr>
          <a:xfrm>
            <a:off x="534435" y="4435038"/>
            <a:ext cx="508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Čo je na políčku </a:t>
            </a:r>
            <a:r>
              <a:rPr lang="sk-SK" b="1" dirty="0">
                <a:cs typeface="Arial" panose="020B0604020202020204" pitchFamily="34" charset="0"/>
              </a:rPr>
              <a:t>hore</a:t>
            </a:r>
            <a:r>
              <a:rPr lang="sk-SK" dirty="0">
                <a:cs typeface="Arial" panose="020B0604020202020204" pitchFamily="34" charset="0"/>
              </a:rPr>
              <a:t> od dvoch červených domov? 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Kto tam býva?</a:t>
            </a:r>
          </a:p>
        </p:txBody>
      </p:sp>
      <p:sp>
        <p:nvSpPr>
          <p:cNvPr id="30" name="BlokTextu 4">
            <a:extLst>
              <a:ext uri="{FF2B5EF4-FFF2-40B4-BE49-F238E27FC236}">
                <a16:creationId xmlns:a16="http://schemas.microsoft.com/office/drawing/2014/main" id="{1CB5BF1E-384C-4AC0-A854-A44917DFA2B1}"/>
              </a:ext>
            </a:extLst>
          </p:cNvPr>
          <p:cNvSpPr txBox="1"/>
          <p:nvPr/>
        </p:nvSpPr>
        <p:spPr>
          <a:xfrm>
            <a:off x="534435" y="5355592"/>
            <a:ext cx="5081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Čo je na políčku </a:t>
            </a:r>
            <a:r>
              <a:rPr lang="sk-SK" b="1" dirty="0">
                <a:cs typeface="Arial" panose="020B0604020202020204" pitchFamily="34" charset="0"/>
              </a:rPr>
              <a:t>dolu</a:t>
            </a:r>
            <a:r>
              <a:rPr lang="sk-SK" dirty="0">
                <a:cs typeface="Arial" panose="020B0604020202020204" pitchFamily="34" charset="0"/>
              </a:rPr>
              <a:t> od troch modrých domov? </a:t>
            </a:r>
            <a:br>
              <a:rPr lang="sk-SK" dirty="0">
                <a:cs typeface="Arial" panose="020B0604020202020204" pitchFamily="34" charset="0"/>
              </a:rPr>
            </a:br>
            <a:r>
              <a:rPr lang="sk-SK" dirty="0">
                <a:cs typeface="Arial" panose="020B0604020202020204" pitchFamily="34" charset="0"/>
              </a:rPr>
              <a:t>Kto tam býva?</a:t>
            </a:r>
          </a:p>
        </p:txBody>
      </p:sp>
      <p:pic>
        <p:nvPicPr>
          <p:cNvPr id="31" name="Obrázok 11">
            <a:extLst>
              <a:ext uri="{FF2B5EF4-FFF2-40B4-BE49-F238E27FC236}">
                <a16:creationId xmlns:a16="http://schemas.microsoft.com/office/drawing/2014/main" id="{AE939245-E091-4A4B-BC15-2F70A51B12F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BlokTextu 4">
            <a:extLst>
              <a:ext uri="{FF2B5EF4-FFF2-40B4-BE49-F238E27FC236}">
                <a16:creationId xmlns:a16="http://schemas.microsoft.com/office/drawing/2014/main" id="{8B464BE1-33EA-4594-A04F-CF8DE30F1A60}"/>
              </a:ext>
            </a:extLst>
          </p:cNvPr>
          <p:cNvSpPr txBox="1"/>
          <p:nvPr/>
        </p:nvSpPr>
        <p:spPr>
          <a:xfrm>
            <a:off x="777183" y="1855436"/>
            <a:ext cx="4982061" cy="115416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defTabSz="288000">
              <a:spcAft>
                <a:spcPts val="200"/>
              </a:spcAft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Postavme Emu na </a:t>
            </a:r>
            <a:r>
              <a:rPr lang="sk-SK" sz="1600" b="1" dirty="0">
                <a:cs typeface="Arial" panose="020B0604020202020204" pitchFamily="34" charset="0"/>
              </a:rPr>
              <a:t>jeden modrý domček</a:t>
            </a:r>
            <a:r>
              <a:rPr lang="sk-SK" sz="1600" dirty="0">
                <a:cs typeface="Arial" panose="020B0604020202020204" pitchFamily="34" charset="0"/>
              </a:rPr>
              <a:t> smerom </a:t>
            </a:r>
            <a:r>
              <a:rPr lang="sk-SK" sz="1600" b="1" dirty="0">
                <a:cs typeface="Arial" panose="020B0604020202020204" pitchFamily="34" charset="0"/>
              </a:rPr>
              <a:t>H</a:t>
            </a:r>
            <a:r>
              <a:rPr lang="sk-SK" sz="1600" dirty="0">
                <a:cs typeface="Arial" panose="020B0604020202020204" pitchFamily="34" charset="0"/>
              </a:rPr>
              <a:t>.</a:t>
            </a:r>
          </a:p>
          <a:p>
            <a:pPr defTabSz="288000">
              <a:spcAft>
                <a:spcPts val="200"/>
              </a:spcAft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Postavme Emu na </a:t>
            </a:r>
            <a:r>
              <a:rPr lang="sk-SK" sz="1600" b="1" dirty="0">
                <a:cs typeface="Arial" panose="020B0604020202020204" pitchFamily="34" charset="0"/>
              </a:rPr>
              <a:t>dva červené domčeky</a:t>
            </a:r>
            <a:r>
              <a:rPr lang="sk-SK" sz="1600" dirty="0">
                <a:cs typeface="Arial" panose="020B0604020202020204" pitchFamily="34" charset="0"/>
              </a:rPr>
              <a:t> smerom </a:t>
            </a:r>
            <a:r>
              <a:rPr lang="sk-SK" sz="1600" b="1" dirty="0">
                <a:cs typeface="Arial" panose="020B0604020202020204" pitchFamily="34" charset="0"/>
              </a:rPr>
              <a:t>L</a:t>
            </a:r>
            <a:r>
              <a:rPr lang="sk-SK" sz="1600" dirty="0">
                <a:cs typeface="Arial" panose="020B0604020202020204" pitchFamily="34" charset="0"/>
              </a:rPr>
              <a:t>.</a:t>
            </a:r>
          </a:p>
          <a:p>
            <a:pPr defTabSz="288000">
              <a:spcAft>
                <a:spcPts val="200"/>
              </a:spcAft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Postavme Emu na </a:t>
            </a:r>
            <a:r>
              <a:rPr lang="sk-SK" sz="1600" b="1" dirty="0">
                <a:cs typeface="Arial" panose="020B0604020202020204" pitchFamily="34" charset="0"/>
              </a:rPr>
              <a:t>jeden červený domček </a:t>
            </a:r>
            <a:r>
              <a:rPr lang="sk-SK" sz="1600" dirty="0">
                <a:cs typeface="Arial" panose="020B0604020202020204" pitchFamily="34" charset="0"/>
              </a:rPr>
              <a:t>smerom </a:t>
            </a:r>
            <a:r>
              <a:rPr lang="sk-SK" sz="1600" b="1" dirty="0">
                <a:cs typeface="Arial" panose="020B0604020202020204" pitchFamily="34" charset="0"/>
              </a:rPr>
              <a:t>D</a:t>
            </a:r>
            <a:r>
              <a:rPr lang="sk-SK" sz="1600" dirty="0">
                <a:cs typeface="Arial" panose="020B0604020202020204" pitchFamily="34" charset="0"/>
              </a:rPr>
              <a:t>.</a:t>
            </a:r>
          </a:p>
          <a:p>
            <a:pPr defTabSz="288000"/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Postavme Emu na </a:t>
            </a:r>
            <a:r>
              <a:rPr lang="sk-SK" sz="1600" b="1" dirty="0">
                <a:cs typeface="Arial" panose="020B0604020202020204" pitchFamily="34" charset="0"/>
              </a:rPr>
              <a:t>tri žlté domčeky</a:t>
            </a:r>
            <a:r>
              <a:rPr lang="sk-SK" sz="1600" dirty="0">
                <a:cs typeface="Arial" panose="020B0604020202020204" pitchFamily="34" charset="0"/>
              </a:rPr>
              <a:t> smerom </a:t>
            </a:r>
            <a:r>
              <a:rPr lang="sk-SK" sz="1600" b="1" dirty="0">
                <a:cs typeface="Arial" panose="020B0604020202020204" pitchFamily="34" charset="0"/>
              </a:rPr>
              <a:t>P</a:t>
            </a:r>
            <a:r>
              <a:rPr lang="sk-SK" sz="1600" dirty="0">
                <a:cs typeface="Arial" panose="020B0604020202020204" pitchFamily="34" charset="0"/>
              </a:rPr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4569D96-2B5E-4730-95D6-29D62561616A}"/>
              </a:ext>
            </a:extLst>
          </p:cNvPr>
          <p:cNvSpPr txBox="1"/>
          <p:nvPr/>
        </p:nvSpPr>
        <p:spPr>
          <a:xfrm>
            <a:off x="468000" y="1188000"/>
            <a:ext cx="5496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Preskúmajme podložku </a:t>
            </a:r>
            <a:r>
              <a:rPr lang="sk-SK" sz="2000" b="1" dirty="0">
                <a:solidFill>
                  <a:srgbClr val="87401D"/>
                </a:solidFill>
              </a:rPr>
              <a:t>Domčeky</a:t>
            </a:r>
            <a:r>
              <a:rPr lang="sk-SK" sz="2000" dirty="0">
                <a:solidFill>
                  <a:srgbClr val="87401D"/>
                </a:solidFill>
              </a:rPr>
              <a:t>.</a:t>
            </a:r>
            <a:endParaRPr lang="sk-SK" sz="2000" dirty="0">
              <a:solidFill>
                <a:srgbClr val="87401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532072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138CB3B-D22D-4D41-8C4D-13B048A2226A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J1</a:t>
            </a:r>
          </a:p>
        </p:txBody>
      </p:sp>
      <p:sp>
        <p:nvSpPr>
          <p:cNvPr id="23" name="Zástupný objekt pre číslo snímky 3">
            <a:extLst>
              <a:ext uri="{FF2B5EF4-FFF2-40B4-BE49-F238E27FC236}">
                <a16:creationId xmlns:a16="http://schemas.microsoft.com/office/drawing/2014/main" id="{6B1ACEB5-15FE-47E2-AC42-5E569E654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20</a:t>
            </a:fld>
            <a:endParaRPr lang="sk-SK"/>
          </a:p>
        </p:txBody>
      </p:sp>
      <p:pic>
        <p:nvPicPr>
          <p:cNvPr id="36" name="Picture 35">
            <a:hlinkClick r:id="rId2" action="ppaction://hlinksldjump"/>
            <a:extLst>
              <a:ext uri="{FF2B5EF4-FFF2-40B4-BE49-F238E27FC236}">
                <a16:creationId xmlns:a16="http://schemas.microsoft.com/office/drawing/2014/main" id="{96ADDBEF-0C09-4BDE-BFA0-323F6BD4F0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8" name="Picture 3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407B61B-6F22-429C-ABC2-075A0F5EF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9" name="Picture 3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1B9E93C2-0A94-4AF8-8617-1F183AE65C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Obrázok 11">
            <a:extLst>
              <a:ext uri="{FF2B5EF4-FFF2-40B4-BE49-F238E27FC236}">
                <a16:creationId xmlns:a16="http://schemas.microsoft.com/office/drawing/2014/main" id="{CEDF5744-60A8-4336-9B42-F2CDF964C7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3" name="BlokTextu 39">
            <a:extLst>
              <a:ext uri="{FF2B5EF4-FFF2-40B4-BE49-F238E27FC236}">
                <a16:creationId xmlns:a16="http://schemas.microsoft.com/office/drawing/2014/main" id="{1A2DE33F-FA11-4A27-AD58-C308D5A87267}"/>
              </a:ext>
            </a:extLst>
          </p:cNvPr>
          <p:cNvSpPr txBox="1"/>
          <p:nvPr/>
        </p:nvSpPr>
        <p:spPr>
          <a:xfrm>
            <a:off x="8125102" y="599785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32860AA5-1772-4381-9943-0085A4FDE76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61479" y="601306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4C2FBC19-2063-405D-836A-9675D12BB404}"/>
              </a:ext>
            </a:extLst>
          </p:cNvPr>
          <p:cNvGrpSpPr/>
          <p:nvPr/>
        </p:nvGrpSpPr>
        <p:grpSpPr>
          <a:xfrm>
            <a:off x="482075" y="1110668"/>
            <a:ext cx="4616400" cy="1410495"/>
            <a:chOff x="482075" y="1110668"/>
            <a:chExt cx="4616400" cy="1410495"/>
          </a:xfrm>
        </p:grpSpPr>
        <p:sp>
          <p:nvSpPr>
            <p:cNvPr id="24" name="BlokTextu 39">
              <a:extLst>
                <a:ext uri="{FF2B5EF4-FFF2-40B4-BE49-F238E27FC236}">
                  <a16:creationId xmlns:a16="http://schemas.microsoft.com/office/drawing/2014/main" id="{9255994F-566C-41AD-A1A9-C38832E3BF14}"/>
                </a:ext>
              </a:extLst>
            </p:cNvPr>
            <p:cNvSpPr txBox="1"/>
            <p:nvPr/>
          </p:nvSpPr>
          <p:spPr>
            <a:xfrm>
              <a:off x="3755091" y="1480000"/>
              <a:ext cx="1343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b="1" dirty="0">
                  <a:solidFill>
                    <a:srgbClr val="C00000"/>
                  </a:solidFill>
                  <a:cs typeface="Arial" panose="020B0604020202020204" pitchFamily="34" charset="0"/>
                </a:rPr>
                <a:t>nepouži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11D864A-663B-4F46-86B4-399B6430C87E}"/>
                </a:ext>
              </a:extLst>
            </p:cNvPr>
            <p:cNvSpPr txBox="1"/>
            <p:nvPr/>
          </p:nvSpPr>
          <p:spPr>
            <a:xfrm>
              <a:off x="2309300" y="1110668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Cieľ</a:t>
              </a:r>
              <a:endParaRPr lang="sk-SK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955FE393-18FD-4BDD-80A6-B9998F45CE2A}"/>
                </a:ext>
              </a:extLst>
            </p:cNvPr>
            <p:cNvSpPr txBox="1"/>
            <p:nvPr/>
          </p:nvSpPr>
          <p:spPr>
            <a:xfrm>
              <a:off x="876322" y="1110668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Štart</a:t>
              </a:r>
              <a:endParaRPr lang="sk-SK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41B0778-775B-465E-9D66-244AEBBC1F0B}"/>
                </a:ext>
              </a:extLst>
            </p:cNvPr>
            <p:cNvGrpSpPr/>
            <p:nvPr/>
          </p:nvGrpSpPr>
          <p:grpSpPr>
            <a:xfrm>
              <a:off x="966423" y="1358867"/>
              <a:ext cx="1163262" cy="1137938"/>
              <a:chOff x="416727" y="4645090"/>
              <a:chExt cx="1163262" cy="1137938"/>
            </a:xfrm>
          </p:grpSpPr>
          <p:pic>
            <p:nvPicPr>
              <p:cNvPr id="42" name="Picture 41" descr="Shape&#10;&#10;Description automatically generated">
                <a:extLst>
                  <a:ext uri="{FF2B5EF4-FFF2-40B4-BE49-F238E27FC236}">
                    <a16:creationId xmlns:a16="http://schemas.microsoft.com/office/drawing/2014/main" id="{FB40C778-B28C-4CA5-A3DC-B3AC5C8480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727" y="4827194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5D7C27D-6A0C-48DE-B3AE-C807FEFACA34}"/>
                  </a:ext>
                </a:extLst>
              </p:cNvPr>
              <p:cNvSpPr/>
              <p:nvPr/>
            </p:nvSpPr>
            <p:spPr>
              <a:xfrm>
                <a:off x="1177834" y="4645090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B186B24A-CCD0-474E-A341-627E7492158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2562" y="5005543"/>
                <a:ext cx="728663" cy="61531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9CC4DAB0-7140-4473-9EE4-260CDA020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075" y="1159131"/>
              <a:ext cx="278606" cy="27860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30919CF-E7AB-4CB4-A06A-D8F85D040F4E}"/>
                </a:ext>
              </a:extLst>
            </p:cNvPr>
            <p:cNvGrpSpPr/>
            <p:nvPr/>
          </p:nvGrpSpPr>
          <p:grpSpPr>
            <a:xfrm>
              <a:off x="2382151" y="1383225"/>
              <a:ext cx="1163262" cy="1137938"/>
              <a:chOff x="2528470" y="1254558"/>
              <a:chExt cx="1163262" cy="1137938"/>
            </a:xfrm>
          </p:grpSpPr>
          <p:pic>
            <p:nvPicPr>
              <p:cNvPr id="47" name="Picture 46" descr="Shape&#10;&#10;Description automatically generated">
                <a:extLst>
                  <a:ext uri="{FF2B5EF4-FFF2-40B4-BE49-F238E27FC236}">
                    <a16:creationId xmlns:a16="http://schemas.microsoft.com/office/drawing/2014/main" id="{7E317C18-5232-4581-9C82-0013776A0A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8470" y="1436662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C0DFF572-11D0-4B4B-B81B-E16B3993081E}"/>
                  </a:ext>
                </a:extLst>
              </p:cNvPr>
              <p:cNvSpPr/>
              <p:nvPr/>
            </p:nvSpPr>
            <p:spPr>
              <a:xfrm>
                <a:off x="3289577" y="1254558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8668E239-53E8-4410-9739-42FA4E968C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655188" y="1542674"/>
                <a:ext cx="711518" cy="774764"/>
              </a:xfrm>
              <a:prstGeom prst="rect">
                <a:avLst/>
              </a:prstGeom>
            </p:spPr>
          </p:pic>
        </p:grpSp>
        <p:pic>
          <p:nvPicPr>
            <p:cNvPr id="50" name="Obrázok 24">
              <a:extLst>
                <a:ext uri="{FF2B5EF4-FFF2-40B4-BE49-F238E27FC236}">
                  <a16:creationId xmlns:a16="http://schemas.microsoft.com/office/drawing/2014/main" id="{4E47E198-FC9D-4E17-B79A-6062B234A6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03921" y="1858397"/>
              <a:ext cx="662466" cy="65397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F6B804B-B434-4BAD-96FB-F65B51081B05}"/>
              </a:ext>
            </a:extLst>
          </p:cNvPr>
          <p:cNvGrpSpPr/>
          <p:nvPr/>
        </p:nvGrpSpPr>
        <p:grpSpPr>
          <a:xfrm>
            <a:off x="482075" y="2935569"/>
            <a:ext cx="4616400" cy="1410495"/>
            <a:chOff x="482075" y="2859342"/>
            <a:chExt cx="4616400" cy="1410495"/>
          </a:xfrm>
        </p:grpSpPr>
        <p:sp>
          <p:nvSpPr>
            <p:cNvPr id="37" name="BlokTextu 39">
              <a:extLst>
                <a:ext uri="{FF2B5EF4-FFF2-40B4-BE49-F238E27FC236}">
                  <a16:creationId xmlns:a16="http://schemas.microsoft.com/office/drawing/2014/main" id="{07E86555-2926-47C8-AE14-6E8A068E8579}"/>
                </a:ext>
              </a:extLst>
            </p:cNvPr>
            <p:cNvSpPr txBox="1"/>
            <p:nvPr/>
          </p:nvSpPr>
          <p:spPr>
            <a:xfrm>
              <a:off x="3755091" y="3228674"/>
              <a:ext cx="1343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b="1" dirty="0">
                  <a:solidFill>
                    <a:srgbClr val="C00000"/>
                  </a:solidFill>
                  <a:cs typeface="Arial" panose="020B0604020202020204" pitchFamily="34" charset="0"/>
                </a:rPr>
                <a:t>nepouži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21F0C73-5692-4983-BD36-F18BAB914ACB}"/>
                </a:ext>
              </a:extLst>
            </p:cNvPr>
            <p:cNvSpPr txBox="1"/>
            <p:nvPr/>
          </p:nvSpPr>
          <p:spPr>
            <a:xfrm>
              <a:off x="2309300" y="2859342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Cieľ</a:t>
              </a:r>
              <a:endParaRPr lang="sk-SK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C644DD7-C2D3-4C6F-9CCC-DD83FD0F1331}"/>
                </a:ext>
              </a:extLst>
            </p:cNvPr>
            <p:cNvSpPr txBox="1"/>
            <p:nvPr/>
          </p:nvSpPr>
          <p:spPr>
            <a:xfrm>
              <a:off x="876322" y="2859342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Štart</a:t>
              </a:r>
              <a:endParaRPr lang="sk-SK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AB3E17D-63B4-4640-B6C8-9F7996055D39}"/>
                </a:ext>
              </a:extLst>
            </p:cNvPr>
            <p:cNvGrpSpPr/>
            <p:nvPr/>
          </p:nvGrpSpPr>
          <p:grpSpPr>
            <a:xfrm>
              <a:off x="966423" y="3107541"/>
              <a:ext cx="1163262" cy="1137938"/>
              <a:chOff x="416727" y="4645090"/>
              <a:chExt cx="1163262" cy="1137938"/>
            </a:xfrm>
          </p:grpSpPr>
          <p:pic>
            <p:nvPicPr>
              <p:cNvPr id="53" name="Picture 52" descr="Shape&#10;&#10;Description automatically generated">
                <a:extLst>
                  <a:ext uri="{FF2B5EF4-FFF2-40B4-BE49-F238E27FC236}">
                    <a16:creationId xmlns:a16="http://schemas.microsoft.com/office/drawing/2014/main" id="{A406B1EB-38EB-46D3-B1F3-276239B825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727" y="4827194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9701CD5-9ADD-4F26-AAEE-94F1FCD56FE8}"/>
                  </a:ext>
                </a:extLst>
              </p:cNvPr>
              <p:cNvSpPr/>
              <p:nvPr/>
            </p:nvSpPr>
            <p:spPr>
              <a:xfrm>
                <a:off x="1177834" y="4645090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E9756C75-8752-423E-989C-C8154024D7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2562" y="4948869"/>
                <a:ext cx="728663" cy="728663"/>
              </a:xfrm>
              <a:prstGeom prst="rect">
                <a:avLst/>
              </a:prstGeom>
            </p:spPr>
          </p:pic>
        </p:grp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8C33CB7D-44C0-49C8-9A5E-65B49C076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075" y="2907805"/>
              <a:ext cx="278606" cy="278606"/>
            </a:xfrm>
            <a:prstGeom prst="rect">
              <a:avLst/>
            </a:prstGeom>
          </p:spPr>
        </p:pic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FBBD0CFE-CA98-434A-9FBF-78B2C1F94FBB}"/>
                </a:ext>
              </a:extLst>
            </p:cNvPr>
            <p:cNvGrpSpPr/>
            <p:nvPr/>
          </p:nvGrpSpPr>
          <p:grpSpPr>
            <a:xfrm>
              <a:off x="2382151" y="3131899"/>
              <a:ext cx="1163262" cy="1137938"/>
              <a:chOff x="2528470" y="1254558"/>
              <a:chExt cx="1163262" cy="1137938"/>
            </a:xfrm>
          </p:grpSpPr>
          <p:pic>
            <p:nvPicPr>
              <p:cNvPr id="58" name="Picture 57" descr="Shape&#10;&#10;Description automatically generated">
                <a:extLst>
                  <a:ext uri="{FF2B5EF4-FFF2-40B4-BE49-F238E27FC236}">
                    <a16:creationId xmlns:a16="http://schemas.microsoft.com/office/drawing/2014/main" id="{86AEE116-C99B-4E57-913E-84356AFDA9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8470" y="1436662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515FAC69-7F3F-43DC-A808-FDDB6453B5A9}"/>
                  </a:ext>
                </a:extLst>
              </p:cNvPr>
              <p:cNvSpPr/>
              <p:nvPr/>
            </p:nvSpPr>
            <p:spPr>
              <a:xfrm>
                <a:off x="3289577" y="1254558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61" name="Obrázok 24">
              <a:extLst>
                <a:ext uri="{FF2B5EF4-FFF2-40B4-BE49-F238E27FC236}">
                  <a16:creationId xmlns:a16="http://schemas.microsoft.com/office/drawing/2014/main" id="{EC16C255-A3C2-45DA-9F15-4FD0426AE0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03921" y="3607071"/>
              <a:ext cx="662466" cy="653972"/>
            </a:xfrm>
            <a:prstGeom prst="rect">
              <a:avLst/>
            </a:prstGeom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ADE6619-8445-4163-B2DC-CC87BCD12B2A}"/>
              </a:ext>
            </a:extLst>
          </p:cNvPr>
          <p:cNvGrpSpPr/>
          <p:nvPr/>
        </p:nvGrpSpPr>
        <p:grpSpPr>
          <a:xfrm>
            <a:off x="482075" y="4760469"/>
            <a:ext cx="4616400" cy="1410495"/>
            <a:chOff x="482075" y="4760469"/>
            <a:chExt cx="4616400" cy="1410495"/>
          </a:xfrm>
        </p:grpSpPr>
        <p:sp>
          <p:nvSpPr>
            <p:cNvPr id="62" name="BlokTextu 39">
              <a:extLst>
                <a:ext uri="{FF2B5EF4-FFF2-40B4-BE49-F238E27FC236}">
                  <a16:creationId xmlns:a16="http://schemas.microsoft.com/office/drawing/2014/main" id="{68702E2C-E14A-435C-B470-CBAEA8714894}"/>
                </a:ext>
              </a:extLst>
            </p:cNvPr>
            <p:cNvSpPr txBox="1"/>
            <p:nvPr/>
          </p:nvSpPr>
          <p:spPr>
            <a:xfrm>
              <a:off x="3755091" y="5129801"/>
              <a:ext cx="13433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sk-SK" b="1" dirty="0">
                  <a:solidFill>
                    <a:srgbClr val="C00000"/>
                  </a:solidFill>
                  <a:cs typeface="Arial" panose="020B0604020202020204" pitchFamily="34" charset="0"/>
                </a:rPr>
                <a:t>nepouži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0DD27E8-C800-490E-B524-69B389A0D605}"/>
                </a:ext>
              </a:extLst>
            </p:cNvPr>
            <p:cNvSpPr txBox="1"/>
            <p:nvPr/>
          </p:nvSpPr>
          <p:spPr>
            <a:xfrm>
              <a:off x="2309300" y="4760469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Cieľ</a:t>
              </a:r>
              <a:endParaRPr lang="sk-SK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605FFF8-4485-4A3F-83CA-75D853A0748D}"/>
                </a:ext>
              </a:extLst>
            </p:cNvPr>
            <p:cNvSpPr txBox="1"/>
            <p:nvPr/>
          </p:nvSpPr>
          <p:spPr>
            <a:xfrm>
              <a:off x="876322" y="4760469"/>
              <a:ext cx="10421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indent="0">
                <a:buNone/>
                <a:tabLst>
                  <a:tab pos="2595563" algn="l"/>
                  <a:tab pos="4483100" algn="l"/>
                </a:tabLst>
              </a:pPr>
              <a:r>
                <a:rPr lang="sk-SK" b="1" dirty="0"/>
                <a:t>Štart</a:t>
              </a:r>
              <a:endParaRPr lang="sk-SK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60A52583-30D2-42FA-9815-2003CD295A8B}"/>
                </a:ext>
              </a:extLst>
            </p:cNvPr>
            <p:cNvGrpSpPr/>
            <p:nvPr/>
          </p:nvGrpSpPr>
          <p:grpSpPr>
            <a:xfrm>
              <a:off x="966423" y="5008668"/>
              <a:ext cx="1163262" cy="1137938"/>
              <a:chOff x="416727" y="4645090"/>
              <a:chExt cx="1163262" cy="1137938"/>
            </a:xfrm>
          </p:grpSpPr>
          <p:pic>
            <p:nvPicPr>
              <p:cNvPr id="66" name="Picture 65" descr="Shape&#10;&#10;Description automatically generated">
                <a:extLst>
                  <a:ext uri="{FF2B5EF4-FFF2-40B4-BE49-F238E27FC236}">
                    <a16:creationId xmlns:a16="http://schemas.microsoft.com/office/drawing/2014/main" id="{6A8FCEF5-7655-4563-AFB3-0B06C53841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6727" y="4827194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1601C773-C283-439F-A374-74268EF484D3}"/>
                  </a:ext>
                </a:extLst>
              </p:cNvPr>
              <p:cNvSpPr/>
              <p:nvPr/>
            </p:nvSpPr>
            <p:spPr>
              <a:xfrm>
                <a:off x="1177834" y="4645090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68" name="Picture 67">
                <a:extLst>
                  <a:ext uri="{FF2B5EF4-FFF2-40B4-BE49-F238E27FC236}">
                    <a16:creationId xmlns:a16="http://schemas.microsoft.com/office/drawing/2014/main" id="{21FE4E6D-2A69-47BB-AA91-BD62A4AFE9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519935" y="4954174"/>
                <a:ext cx="789051" cy="745617"/>
              </a:xfrm>
              <a:prstGeom prst="rect">
                <a:avLst/>
              </a:prstGeom>
            </p:spPr>
          </p:pic>
        </p:grp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711C678F-E28C-4FDF-9D9B-79C0F4A6FC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82075" y="4808932"/>
              <a:ext cx="278606" cy="27860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BB73E448-62B1-4938-B362-64A0741FBE23}"/>
                </a:ext>
              </a:extLst>
            </p:cNvPr>
            <p:cNvGrpSpPr/>
            <p:nvPr/>
          </p:nvGrpSpPr>
          <p:grpSpPr>
            <a:xfrm>
              <a:off x="2382151" y="5033026"/>
              <a:ext cx="1163262" cy="1137938"/>
              <a:chOff x="2528470" y="1254558"/>
              <a:chExt cx="1163262" cy="1137938"/>
            </a:xfrm>
          </p:grpSpPr>
          <p:pic>
            <p:nvPicPr>
              <p:cNvPr id="71" name="Picture 70" descr="Shape&#10;&#10;Description automatically generated">
                <a:extLst>
                  <a:ext uri="{FF2B5EF4-FFF2-40B4-BE49-F238E27FC236}">
                    <a16:creationId xmlns:a16="http://schemas.microsoft.com/office/drawing/2014/main" id="{CAB7E323-D1CC-4055-9A75-79D4E62389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8470" y="1436662"/>
                <a:ext cx="977265" cy="95583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5E7E0C9A-6A3B-49D8-BEA2-BC54307E964B}"/>
                  </a:ext>
                </a:extLst>
              </p:cNvPr>
              <p:cNvSpPr/>
              <p:nvPr/>
            </p:nvSpPr>
            <p:spPr>
              <a:xfrm>
                <a:off x="3289577" y="1254558"/>
                <a:ext cx="402155" cy="408819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F3A875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73" name="Picture 72">
                <a:extLst>
                  <a:ext uri="{FF2B5EF4-FFF2-40B4-BE49-F238E27FC236}">
                    <a16:creationId xmlns:a16="http://schemas.microsoft.com/office/drawing/2014/main" id="{B0A0A938-DDE1-4F38-8AA8-EFDD47553A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2632042" y="1570703"/>
                <a:ext cx="730091" cy="737045"/>
              </a:xfrm>
              <a:prstGeom prst="rect">
                <a:avLst/>
              </a:prstGeom>
            </p:spPr>
          </p:pic>
        </p:grpSp>
        <p:pic>
          <p:nvPicPr>
            <p:cNvPr id="74" name="Obrázok 24">
              <a:extLst>
                <a:ext uri="{FF2B5EF4-FFF2-40B4-BE49-F238E27FC236}">
                  <a16:creationId xmlns:a16="http://schemas.microsoft.com/office/drawing/2014/main" id="{632484D6-8C28-417D-BDD6-67F5BA42E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108168" y="5508198"/>
              <a:ext cx="653972" cy="653972"/>
            </a:xfrm>
            <a:prstGeom prst="rect">
              <a:avLst/>
            </a:prstGeom>
          </p:spPr>
        </p:pic>
      </p:grpSp>
      <p:pic>
        <p:nvPicPr>
          <p:cNvPr id="75" name="Picture 74">
            <a:extLst>
              <a:ext uri="{FF2B5EF4-FFF2-40B4-BE49-F238E27FC236}">
                <a16:creationId xmlns:a16="http://schemas.microsoft.com/office/drawing/2014/main" id="{C6EA1282-A9FC-4A47-9D5F-5079A183518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0801" y="3507719"/>
            <a:ext cx="728663" cy="735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9863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3E15169-39FF-417D-8E0B-0C1A52C6CD86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sk-SK" dirty="0">
                <a:latin typeface="+mn-lt"/>
              </a:rPr>
              <a:t>J2</a:t>
            </a:r>
          </a:p>
        </p:txBody>
      </p:sp>
      <p:pic>
        <p:nvPicPr>
          <p:cNvPr id="25" name="Obrázok 24">
            <a:extLst>
              <a:ext uri="{FF2B5EF4-FFF2-40B4-BE49-F238E27FC236}">
                <a16:creationId xmlns:a16="http://schemas.microsoft.com/office/drawing/2014/main" id="{71A659FB-C025-4159-A4AB-6A4D3BA63D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1191" y="3173207"/>
            <a:ext cx="662466" cy="653972"/>
          </a:xfrm>
          <a:prstGeom prst="rect">
            <a:avLst/>
          </a:prstGeom>
        </p:spPr>
      </p:pic>
      <p:pic>
        <p:nvPicPr>
          <p:cNvPr id="8" name="Obrázok 7">
            <a:extLst>
              <a:ext uri="{FF2B5EF4-FFF2-40B4-BE49-F238E27FC236}">
                <a16:creationId xmlns:a16="http://schemas.microsoft.com/office/drawing/2014/main" id="{24E955AB-809E-43EC-9A39-2C04950331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21197" y="3165800"/>
            <a:ext cx="669600" cy="669600"/>
          </a:xfrm>
          <a:prstGeom prst="rect">
            <a:avLst/>
          </a:prstGeom>
        </p:spPr>
      </p:pic>
      <p:sp>
        <p:nvSpPr>
          <p:cNvPr id="15" name="Zástupný objekt pre číslo snímky 3">
            <a:extLst>
              <a:ext uri="{FF2B5EF4-FFF2-40B4-BE49-F238E27FC236}">
                <a16:creationId xmlns:a16="http://schemas.microsoft.com/office/drawing/2014/main" id="{2D6E69A9-89E6-4715-A73F-3E81EEA6E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21</a:t>
            </a:fld>
            <a:endParaRPr lang="sk-SK"/>
          </a:p>
        </p:txBody>
      </p:sp>
      <p:pic>
        <p:nvPicPr>
          <p:cNvPr id="17" name="Pictur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2B89B060-2133-488E-9BB6-6341041C46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11">
            <a:extLst>
              <a:ext uri="{FF2B5EF4-FFF2-40B4-BE49-F238E27FC236}">
                <a16:creationId xmlns:a16="http://schemas.microsoft.com/office/drawing/2014/main" id="{253BB086-B384-47F8-8614-34B152456D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26F02E21-2296-407D-B6D3-3FC81220F2AE}"/>
              </a:ext>
            </a:extLst>
          </p:cNvPr>
          <p:cNvSpPr txBox="1"/>
          <p:nvPr/>
        </p:nvSpPr>
        <p:spPr>
          <a:xfrm>
            <a:off x="407038" y="1188000"/>
            <a:ext cx="5221601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Ema nemôže ísť cez iné domy.</a:t>
            </a:r>
          </a:p>
          <a:p>
            <a:pPr marL="0" indent="0">
              <a:spcAft>
                <a:spcPts val="1200"/>
              </a:spcAft>
              <a:buNone/>
            </a:pPr>
            <a:r>
              <a:rPr lang="sk-SK" sz="2000" dirty="0">
                <a:solidFill>
                  <a:srgbClr val="87401D"/>
                </a:solidFill>
              </a:rPr>
              <a:t>Naprogramuj, nakresli a zapíš cestu.</a:t>
            </a:r>
          </a:p>
          <a:p>
            <a:pPr marL="0" indent="0">
              <a:buNone/>
            </a:pPr>
            <a:r>
              <a:rPr lang="sk-SK" dirty="0"/>
              <a:t>Zvoľ si vhodný </a:t>
            </a:r>
            <a:r>
              <a:rPr lang="sk-SK" b="1" dirty="0"/>
              <a:t>štartový smer</a:t>
            </a:r>
            <a:r>
              <a:rPr lang="sk-SK" dirty="0"/>
              <a:t>.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29F4962-3645-45DE-97FC-4C4245EBB58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75" y="266959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" name="BlokTextu 39">
            <a:extLst>
              <a:ext uri="{FF2B5EF4-FFF2-40B4-BE49-F238E27FC236}">
                <a16:creationId xmlns:a16="http://schemas.microsoft.com/office/drawing/2014/main" id="{F68B59C8-FABE-4E4B-B9D6-6783FD2D9C03}"/>
              </a:ext>
            </a:extLst>
          </p:cNvPr>
          <p:cNvSpPr txBox="1"/>
          <p:nvPr/>
        </p:nvSpPr>
        <p:spPr>
          <a:xfrm>
            <a:off x="3990871" y="2749531"/>
            <a:ext cx="1343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nepouži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5ABD529-4977-40C4-B61C-84815B2796FA}"/>
              </a:ext>
            </a:extLst>
          </p:cNvPr>
          <p:cNvSpPr txBox="1"/>
          <p:nvPr/>
        </p:nvSpPr>
        <p:spPr>
          <a:xfrm>
            <a:off x="2309300" y="259474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A7A244-4AF4-4D78-A3D3-49673C6C983F}"/>
              </a:ext>
            </a:extLst>
          </p:cNvPr>
          <p:cNvSpPr txBox="1"/>
          <p:nvPr/>
        </p:nvSpPr>
        <p:spPr>
          <a:xfrm>
            <a:off x="876322" y="2594747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C59177A-765A-47A1-A255-1BC719AB9873}"/>
              </a:ext>
            </a:extLst>
          </p:cNvPr>
          <p:cNvGrpSpPr/>
          <p:nvPr/>
        </p:nvGrpSpPr>
        <p:grpSpPr>
          <a:xfrm>
            <a:off x="966423" y="2842946"/>
            <a:ext cx="1163262" cy="1137938"/>
            <a:chOff x="416727" y="4645090"/>
            <a:chExt cx="1163262" cy="1137938"/>
          </a:xfrm>
        </p:grpSpPr>
        <p:pic>
          <p:nvPicPr>
            <p:cNvPr id="33" name="Picture 32" descr="Shape&#10;&#10;Description automatically generated">
              <a:extLst>
                <a:ext uri="{FF2B5EF4-FFF2-40B4-BE49-F238E27FC236}">
                  <a16:creationId xmlns:a16="http://schemas.microsoft.com/office/drawing/2014/main" id="{50D638F8-08CA-4025-9560-0EFCF2A9730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6727" y="4827194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8E567856-D2A7-44AE-989F-DFF47B5EEF96}"/>
                </a:ext>
              </a:extLst>
            </p:cNvPr>
            <p:cNvSpPr/>
            <p:nvPr/>
          </p:nvSpPr>
          <p:spPr>
            <a:xfrm>
              <a:off x="1177834" y="4645090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5" name="Picture 34" descr="Icon&#10;&#10;Description automatically generated">
              <a:extLst>
                <a:ext uri="{FF2B5EF4-FFF2-40B4-BE49-F238E27FC236}">
                  <a16:creationId xmlns:a16="http://schemas.microsoft.com/office/drawing/2014/main" id="{10A41142-C5CA-4DA4-80E3-25B77E0BE9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2562" y="4916484"/>
              <a:ext cx="728663" cy="793433"/>
            </a:xfrm>
            <a:prstGeom prst="rect">
              <a:avLst/>
            </a:prstGeom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CFA13F-971E-4EDF-B00A-B7A399F9B51E}"/>
              </a:ext>
            </a:extLst>
          </p:cNvPr>
          <p:cNvGrpSpPr/>
          <p:nvPr/>
        </p:nvGrpSpPr>
        <p:grpSpPr>
          <a:xfrm>
            <a:off x="2382151" y="2867304"/>
            <a:ext cx="1163262" cy="1137938"/>
            <a:chOff x="2528470" y="1254558"/>
            <a:chExt cx="1163262" cy="1137938"/>
          </a:xfrm>
        </p:grpSpPr>
        <p:pic>
          <p:nvPicPr>
            <p:cNvPr id="38" name="Picture 37" descr="Shape&#10;&#10;Description automatically generated">
              <a:extLst>
                <a:ext uri="{FF2B5EF4-FFF2-40B4-BE49-F238E27FC236}">
                  <a16:creationId xmlns:a16="http://schemas.microsoft.com/office/drawing/2014/main" id="{69B67628-D2E4-4F07-91C7-CC4E301EA4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8470" y="1436662"/>
              <a:ext cx="977265" cy="955834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236126A8-4D73-40A8-9B88-F9ACA4CA6486}"/>
                </a:ext>
              </a:extLst>
            </p:cNvPr>
            <p:cNvSpPr/>
            <p:nvPr/>
          </p:nvSpPr>
          <p:spPr>
            <a:xfrm>
              <a:off x="3289577" y="1254558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0" name="Picture 3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9CF3A5AE-A267-4EC4-8B94-8DBCBBCF2B1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8271" y="1614948"/>
              <a:ext cx="817721" cy="688181"/>
            </a:xfrm>
            <a:prstGeom prst="rect">
              <a:avLst/>
            </a:prstGeom>
          </p:spPr>
        </p:pic>
      </p:grpSp>
      <p:pic>
        <p:nvPicPr>
          <p:cNvPr id="41" name="Picture 40">
            <a:extLst>
              <a:ext uri="{FF2B5EF4-FFF2-40B4-BE49-F238E27FC236}">
                <a16:creationId xmlns:a16="http://schemas.microsoft.com/office/drawing/2014/main" id="{873F0B5B-86A3-4B98-B26D-978655F900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2075" y="477271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2" name="Obrázok 24">
            <a:extLst>
              <a:ext uri="{FF2B5EF4-FFF2-40B4-BE49-F238E27FC236}">
                <a16:creationId xmlns:a16="http://schemas.microsoft.com/office/drawing/2014/main" id="{243FE3FA-3D0F-47AB-9CB9-86BAEBF274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9600" y="5251768"/>
            <a:ext cx="662466" cy="653972"/>
          </a:xfrm>
          <a:prstGeom prst="rect">
            <a:avLst/>
          </a:prstGeom>
        </p:spPr>
      </p:pic>
      <p:pic>
        <p:nvPicPr>
          <p:cNvPr id="43" name="Obrázok 7">
            <a:extLst>
              <a:ext uri="{FF2B5EF4-FFF2-40B4-BE49-F238E27FC236}">
                <a16:creationId xmlns:a16="http://schemas.microsoft.com/office/drawing/2014/main" id="{A0F53719-3795-4AAC-930F-20588059D7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10400" y="5244361"/>
            <a:ext cx="669600" cy="669600"/>
          </a:xfrm>
          <a:prstGeom prst="rect">
            <a:avLst/>
          </a:prstGeom>
        </p:spPr>
      </p:pic>
      <p:sp>
        <p:nvSpPr>
          <p:cNvPr id="44" name="BlokTextu 39">
            <a:extLst>
              <a:ext uri="{FF2B5EF4-FFF2-40B4-BE49-F238E27FC236}">
                <a16:creationId xmlns:a16="http://schemas.microsoft.com/office/drawing/2014/main" id="{7A456E89-E8E0-4DF3-A030-E8C3B530EE3B}"/>
              </a:ext>
            </a:extLst>
          </p:cNvPr>
          <p:cNvSpPr txBox="1"/>
          <p:nvPr/>
        </p:nvSpPr>
        <p:spPr>
          <a:xfrm>
            <a:off x="3990871" y="4828092"/>
            <a:ext cx="1343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b="1" dirty="0">
                <a:solidFill>
                  <a:srgbClr val="C00000"/>
                </a:solidFill>
                <a:cs typeface="Arial" panose="020B0604020202020204" pitchFamily="34" charset="0"/>
              </a:rPr>
              <a:t>nepouži</a:t>
            </a:r>
          </a:p>
        </p:txBody>
      </p:sp>
      <p:pic>
        <p:nvPicPr>
          <p:cNvPr id="46" name="Picture 45" descr="Shape&#10;&#10;Description automatically generated">
            <a:extLst>
              <a:ext uri="{FF2B5EF4-FFF2-40B4-BE49-F238E27FC236}">
                <a16:creationId xmlns:a16="http://schemas.microsoft.com/office/drawing/2014/main" id="{2D98F58E-D126-4507-8B8A-2591D9321C4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23" y="4968410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0" name="Picture 49" descr="Shape&#10;&#10;Description automatically generated">
            <a:extLst>
              <a:ext uri="{FF2B5EF4-FFF2-40B4-BE49-F238E27FC236}">
                <a16:creationId xmlns:a16="http://schemas.microsoft.com/office/drawing/2014/main" id="{76992B2D-0ED2-49F7-A92D-497B9D01C06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151" y="4992768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3" name="BlokTextu 39">
            <a:extLst>
              <a:ext uri="{FF2B5EF4-FFF2-40B4-BE49-F238E27FC236}">
                <a16:creationId xmlns:a16="http://schemas.microsoft.com/office/drawing/2014/main" id="{47A25139-59BF-42FE-B106-CA0532252D85}"/>
              </a:ext>
            </a:extLst>
          </p:cNvPr>
          <p:cNvSpPr txBox="1"/>
          <p:nvPr/>
        </p:nvSpPr>
        <p:spPr>
          <a:xfrm>
            <a:off x="8125200" y="599785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775310AC-84E4-432A-AE25-BC206D53A92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60000" y="601306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887FFC45-E1E6-4EE2-91DB-29D82A291BB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226" y="5051888"/>
            <a:ext cx="800100" cy="800100"/>
          </a:xfrm>
          <a:prstGeom prst="rect">
            <a:avLst/>
          </a:prstGeom>
        </p:spPr>
      </p:pic>
      <p:pic>
        <p:nvPicPr>
          <p:cNvPr id="58" name="Picture 57" descr="A picture containing text&#10;&#10;Description automatically generated">
            <a:extLst>
              <a:ext uri="{FF2B5EF4-FFF2-40B4-BE49-F238E27FC236}">
                <a16:creationId xmlns:a16="http://schemas.microsoft.com/office/drawing/2014/main" id="{D4201EC7-6B17-4B09-9861-44F13ED128F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750" y="5034864"/>
            <a:ext cx="840105" cy="848106"/>
          </a:xfrm>
          <a:prstGeom prst="rect">
            <a:avLst/>
          </a:prstGeom>
        </p:spPr>
      </p:pic>
      <p:sp>
        <p:nvSpPr>
          <p:cNvPr id="51" name="Oval 50">
            <a:extLst>
              <a:ext uri="{FF2B5EF4-FFF2-40B4-BE49-F238E27FC236}">
                <a16:creationId xmlns:a16="http://schemas.microsoft.com/office/drawing/2014/main" id="{2B127807-9E85-4A3A-A629-687DAFFE64DE}"/>
              </a:ext>
            </a:extLst>
          </p:cNvPr>
          <p:cNvSpPr/>
          <p:nvPr/>
        </p:nvSpPr>
        <p:spPr>
          <a:xfrm>
            <a:off x="3143258" y="4810664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BF4CF74-5329-4A01-9DE1-331621553F42}"/>
              </a:ext>
            </a:extLst>
          </p:cNvPr>
          <p:cNvSpPr/>
          <p:nvPr/>
        </p:nvSpPr>
        <p:spPr>
          <a:xfrm>
            <a:off x="1727530" y="4786306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9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FB878B18-E567-48B6-ABDF-13BFE3CF40DE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AF525B-1C4C-4537-85C7-1245161A514D}"/>
              </a:ext>
            </a:extLst>
          </p:cNvPr>
          <p:cNvSpPr txBox="1"/>
          <p:nvPr/>
        </p:nvSpPr>
        <p:spPr>
          <a:xfrm>
            <a:off x="987214" y="2221476"/>
            <a:ext cx="4828370" cy="1333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600"/>
              </a:spcAft>
            </a:pPr>
            <a:r>
              <a:rPr lang="sk-SK" dirty="0"/>
              <a:t>zmaž predchádzajúci program tlačidlom            ,</a:t>
            </a:r>
          </a:p>
          <a:p>
            <a:pPr>
              <a:spcAft>
                <a:spcPts val="1600"/>
              </a:spcAft>
            </a:pPr>
            <a:r>
              <a:rPr lang="sk-SK" dirty="0"/>
              <a:t>naprogramuj cestu tlačidlami na Eme,</a:t>
            </a:r>
          </a:p>
          <a:p>
            <a:r>
              <a:rPr lang="sk-SK" dirty="0"/>
              <a:t>spusti program zeleným tlačidlom             .</a:t>
            </a:r>
            <a:endParaRPr lang="en-GB" dirty="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F2</a:t>
            </a:r>
          </a:p>
        </p:txBody>
      </p:sp>
      <p:pic>
        <p:nvPicPr>
          <p:cNvPr id="8" name="Obrázok 7" descr="Obrázok, na ktorom je text, ClipArt&#10;&#10;Automaticky generovaný popis">
            <a:extLst>
              <a:ext uri="{FF2B5EF4-FFF2-40B4-BE49-F238E27FC236}">
                <a16:creationId xmlns:a16="http://schemas.microsoft.com/office/drawing/2014/main" id="{997DF503-DD24-4E18-BBB0-A55E819A56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921" y="3113628"/>
            <a:ext cx="562798" cy="549398"/>
          </a:xfrm>
          <a:prstGeom prst="rect">
            <a:avLst/>
          </a:prstGeom>
          <a:effectLst/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20666C64-96DA-4D98-AAD0-6BEA448846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49985" y="2130727"/>
            <a:ext cx="537438" cy="537438"/>
          </a:xfrm>
          <a:prstGeom prst="rect">
            <a:avLst/>
          </a:prstGeom>
          <a:effectLst/>
        </p:spPr>
      </p:pic>
      <p:sp>
        <p:nvSpPr>
          <p:cNvPr id="11" name="Zástupný objekt pre číslo snímky 3">
            <a:extLst>
              <a:ext uri="{FF2B5EF4-FFF2-40B4-BE49-F238E27FC236}">
                <a16:creationId xmlns:a16="http://schemas.microsoft.com/office/drawing/2014/main" id="{12CAD20C-1AE3-4C04-B2B2-93BD6DA61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3</a:t>
            </a:fld>
            <a:endParaRPr lang="sk-SK"/>
          </a:p>
        </p:txBody>
      </p:sp>
      <p:pic>
        <p:nvPicPr>
          <p:cNvPr id="19" name="Picture 18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CA55069-D690-4A1A-B5CE-9BA44635E9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19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FF3D11AA-AD9B-4E96-8223-AF0FD408E1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9CD8DD-D7B4-4F68-B165-F7096835DB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08" y="2269638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341338-3624-4D29-BB4C-2F77713F09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08" y="2751197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B0E03334-964B-4DC0-BBC5-A2498292FBF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08" y="3232756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B53FB83-7B05-4B7F-BC04-55FCD9249659}"/>
              </a:ext>
            </a:extLst>
          </p:cNvPr>
          <p:cNvSpPr txBox="1"/>
          <p:nvPr/>
        </p:nvSpPr>
        <p:spPr>
          <a:xfrm>
            <a:off x="468000" y="1188000"/>
            <a:ext cx="54968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Naučme sa programovať Emu </a:t>
            </a:r>
            <a:r>
              <a:rPr lang="sk-SK" sz="2000" b="1" dirty="0">
                <a:solidFill>
                  <a:srgbClr val="87401D"/>
                </a:solidFill>
              </a:rPr>
              <a:t>tlačidlami</a:t>
            </a:r>
            <a:r>
              <a:rPr lang="sk-SK" sz="2000" dirty="0">
                <a:solidFill>
                  <a:srgbClr val="87401D"/>
                </a:solidFill>
              </a:rPr>
              <a:t>.</a:t>
            </a:r>
          </a:p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Nezabudnime na tri kroky:</a:t>
            </a:r>
            <a:endParaRPr lang="sk-SK" sz="2000" dirty="0">
              <a:solidFill>
                <a:srgbClr val="87401D"/>
              </a:solidFill>
              <a:latin typeface="+mn-lt"/>
            </a:endParaRPr>
          </a:p>
        </p:txBody>
      </p:sp>
      <p:pic>
        <p:nvPicPr>
          <p:cNvPr id="12" name="Obrázok 5" descr="Obrázok, na ktorom je text, ClipArt&#10;&#10;Automaticky generovaný popis">
            <a:extLst>
              <a:ext uri="{FF2B5EF4-FFF2-40B4-BE49-F238E27FC236}">
                <a16:creationId xmlns:a16="http://schemas.microsoft.com/office/drawing/2014/main" id="{5EEB15F3-55C9-4EA5-A3BF-6B9962480C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6237" y="3957594"/>
            <a:ext cx="832067" cy="832067"/>
          </a:xfrm>
          <a:prstGeom prst="rect">
            <a:avLst/>
          </a:prstGeom>
          <a:effectLst/>
        </p:spPr>
      </p:pic>
      <p:pic>
        <p:nvPicPr>
          <p:cNvPr id="14" name="Obrázok 16">
            <a:extLst>
              <a:ext uri="{FF2B5EF4-FFF2-40B4-BE49-F238E27FC236}">
                <a16:creationId xmlns:a16="http://schemas.microsoft.com/office/drawing/2014/main" id="{2CB8D2E5-AB2A-40D8-B63C-2B9408D2A3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38754" y="2939621"/>
            <a:ext cx="873229" cy="873229"/>
          </a:xfrm>
          <a:prstGeom prst="rect">
            <a:avLst/>
          </a:prstGeom>
          <a:effectLst/>
        </p:spPr>
      </p:pic>
      <p:pic>
        <p:nvPicPr>
          <p:cNvPr id="15" name="Obrázok 19">
            <a:extLst>
              <a:ext uri="{FF2B5EF4-FFF2-40B4-BE49-F238E27FC236}">
                <a16:creationId xmlns:a16="http://schemas.microsoft.com/office/drawing/2014/main" id="{8FD61385-1593-4C06-BBD5-69B5B2055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97704" y="5018689"/>
            <a:ext cx="837215" cy="837215"/>
          </a:xfrm>
          <a:prstGeom prst="rect">
            <a:avLst/>
          </a:prstGeom>
          <a:effectLst/>
        </p:spPr>
      </p:pic>
      <p:pic>
        <p:nvPicPr>
          <p:cNvPr id="16" name="Obrázok 11">
            <a:extLst>
              <a:ext uri="{FF2B5EF4-FFF2-40B4-BE49-F238E27FC236}">
                <a16:creationId xmlns:a16="http://schemas.microsoft.com/office/drawing/2014/main" id="{7C5ED2D4-95BA-4855-B412-E3623AE531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615" y="3937014"/>
            <a:ext cx="882420" cy="873229"/>
          </a:xfrm>
          <a:prstGeom prst="rect">
            <a:avLst/>
          </a:prstGeom>
          <a:effectLst/>
        </p:spPr>
      </p:pic>
      <p:pic>
        <p:nvPicPr>
          <p:cNvPr id="17" name="Obrázok 12">
            <a:extLst>
              <a:ext uri="{FF2B5EF4-FFF2-40B4-BE49-F238E27FC236}">
                <a16:creationId xmlns:a16="http://schemas.microsoft.com/office/drawing/2014/main" id="{93A4C535-F3EC-4059-A246-4672A3EC02A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158" y="5000682"/>
            <a:ext cx="882420" cy="873229"/>
          </a:xfrm>
          <a:prstGeom prst="rect">
            <a:avLst/>
          </a:prstGeom>
          <a:effectLst/>
        </p:spPr>
      </p:pic>
      <p:pic>
        <p:nvPicPr>
          <p:cNvPr id="18" name="Obrázok 13">
            <a:extLst>
              <a:ext uri="{FF2B5EF4-FFF2-40B4-BE49-F238E27FC236}">
                <a16:creationId xmlns:a16="http://schemas.microsoft.com/office/drawing/2014/main" id="{5B2FE64F-F2DF-488F-8961-706C5B2ED5F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698" y="3932417"/>
            <a:ext cx="873229" cy="882420"/>
          </a:xfrm>
          <a:prstGeom prst="rect">
            <a:avLst/>
          </a:prstGeom>
          <a:effectLst/>
        </p:spPr>
      </p:pic>
      <p:pic>
        <p:nvPicPr>
          <p:cNvPr id="32" name="Obrázok 19">
            <a:extLst>
              <a:ext uri="{FF2B5EF4-FFF2-40B4-BE49-F238E27FC236}">
                <a16:creationId xmlns:a16="http://schemas.microsoft.com/office/drawing/2014/main" id="{2172BB36-7E3D-4A9C-BA50-54D599ADE0F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414217" y="5018689"/>
            <a:ext cx="837215" cy="837215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381021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BE608AF-AEDE-40AE-AB2C-546AD3EF27D7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>
                <a:latin typeface="+mn-lt"/>
              </a:rPr>
              <a:t>Robotika</a:t>
            </a:r>
            <a:r>
              <a:rPr lang="sk-SK" sz="2000">
                <a:latin typeface="+mn-lt"/>
              </a:rPr>
              <a:t> ● </a:t>
            </a:r>
            <a:r>
              <a:rPr lang="sk-SK">
                <a:latin typeface="+mn-lt"/>
              </a:rPr>
              <a:t>F2</a:t>
            </a:r>
          </a:p>
        </p:txBody>
      </p:sp>
      <p:pic>
        <p:nvPicPr>
          <p:cNvPr id="11" name="Obrázok 10">
            <a:extLst>
              <a:ext uri="{FF2B5EF4-FFF2-40B4-BE49-F238E27FC236}">
                <a16:creationId xmlns:a16="http://schemas.microsoft.com/office/drawing/2014/main" id="{25684B7D-B076-48A4-831E-F5A2D19352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73052" y="3790977"/>
            <a:ext cx="1180286" cy="117513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Obrázok 11">
            <a:extLst>
              <a:ext uri="{FF2B5EF4-FFF2-40B4-BE49-F238E27FC236}">
                <a16:creationId xmlns:a16="http://schemas.microsoft.com/office/drawing/2014/main" id="{07580761-E368-4F6C-A6E8-EFE66A0AB5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1977" y="3790065"/>
            <a:ext cx="1182118" cy="11769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Obrázok 13">
            <a:extLst>
              <a:ext uri="{FF2B5EF4-FFF2-40B4-BE49-F238E27FC236}">
                <a16:creationId xmlns:a16="http://schemas.microsoft.com/office/drawing/2014/main" id="{532F22BA-14B2-48D5-B678-513C968D5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66278" y="3790065"/>
            <a:ext cx="1182118" cy="117695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Obrázok 14">
            <a:extLst>
              <a:ext uri="{FF2B5EF4-FFF2-40B4-BE49-F238E27FC236}">
                <a16:creationId xmlns:a16="http://schemas.microsoft.com/office/drawing/2014/main" id="{A973B1EE-EF9D-4B66-8987-C3E1310D18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99373" y="3788783"/>
            <a:ext cx="1182118" cy="11795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BlokTextu 5">
            <a:extLst>
              <a:ext uri="{FF2B5EF4-FFF2-40B4-BE49-F238E27FC236}">
                <a16:creationId xmlns:a16="http://schemas.microsoft.com/office/drawing/2014/main" id="{DFC7EC8B-02FD-4C45-AAF1-DF8E479F7F16}"/>
              </a:ext>
            </a:extLst>
          </p:cNvPr>
          <p:cNvSpPr txBox="1"/>
          <p:nvPr/>
        </p:nvSpPr>
        <p:spPr>
          <a:xfrm>
            <a:off x="1183115" y="3365251"/>
            <a:ext cx="2430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347788" algn="l"/>
              </a:tabLst>
            </a:pPr>
            <a:r>
              <a:rPr lang="sk-SK" sz="2000" b="1">
                <a:latin typeface="Arial" panose="020B0604020202020204" pitchFamily="34" charset="0"/>
                <a:cs typeface="Arial" panose="020B0604020202020204" pitchFamily="34" charset="0"/>
              </a:rPr>
              <a:t>Štart 	Cieľ</a:t>
            </a:r>
          </a:p>
        </p:txBody>
      </p:sp>
      <p:sp>
        <p:nvSpPr>
          <p:cNvPr id="16" name="BlokTextu 15">
            <a:extLst>
              <a:ext uri="{FF2B5EF4-FFF2-40B4-BE49-F238E27FC236}">
                <a16:creationId xmlns:a16="http://schemas.microsoft.com/office/drawing/2014/main" id="{3313A06C-0680-4EF1-A5F8-F4C7D5E0A6AA}"/>
              </a:ext>
            </a:extLst>
          </p:cNvPr>
          <p:cNvSpPr txBox="1"/>
          <p:nvPr/>
        </p:nvSpPr>
        <p:spPr>
          <a:xfrm>
            <a:off x="5469872" y="3365251"/>
            <a:ext cx="24300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347788" algn="l"/>
              </a:tabLst>
            </a:pPr>
            <a:r>
              <a:rPr lang="sk-SK" sz="2000" b="1">
                <a:latin typeface="Arial" panose="020B0604020202020204" pitchFamily="34" charset="0"/>
                <a:cs typeface="Arial" panose="020B0604020202020204" pitchFamily="34" charset="0"/>
              </a:rPr>
              <a:t>Štart 	Cieľ</a:t>
            </a:r>
          </a:p>
        </p:txBody>
      </p:sp>
      <p:sp>
        <p:nvSpPr>
          <p:cNvPr id="13" name="Zástupný objekt pre číslo snímky 3">
            <a:extLst>
              <a:ext uri="{FF2B5EF4-FFF2-40B4-BE49-F238E27FC236}">
                <a16:creationId xmlns:a16="http://schemas.microsoft.com/office/drawing/2014/main" id="{7545AD71-73D1-453E-B0EA-F38B54F06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4</a:t>
            </a:fld>
            <a:endParaRPr lang="sk-SK" dirty="0"/>
          </a:p>
        </p:txBody>
      </p:sp>
      <p:pic>
        <p:nvPicPr>
          <p:cNvPr id="17" name="Picture 1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865B1FF-5253-4FE9-BC83-B9F3F8580E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72575587-2188-4CB5-B2E6-802689AA4E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4E35C81-62D9-45C8-80A1-6C41C3399ECE}"/>
              </a:ext>
            </a:extLst>
          </p:cNvPr>
          <p:cNvSpPr txBox="1"/>
          <p:nvPr/>
        </p:nvSpPr>
        <p:spPr>
          <a:xfrm>
            <a:off x="467999" y="1188000"/>
            <a:ext cx="83902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>
                <a:solidFill>
                  <a:srgbClr val="87401D"/>
                </a:solidFill>
              </a:rPr>
              <a:t>Urobte si súťaž medzi skupinami. Jedna skupina programuje cestu </a:t>
            </a:r>
            <a:br>
              <a:rPr lang="sk-SK" sz="2000" dirty="0">
                <a:solidFill>
                  <a:srgbClr val="87401D"/>
                </a:solidFill>
              </a:rPr>
            </a:br>
            <a:r>
              <a:rPr lang="sk-SK" sz="2000" b="1" dirty="0">
                <a:solidFill>
                  <a:srgbClr val="87401D"/>
                </a:solidFill>
              </a:rPr>
              <a:t>na paneli</a:t>
            </a:r>
            <a:r>
              <a:rPr lang="sk-SK" sz="2000" dirty="0">
                <a:solidFill>
                  <a:srgbClr val="87401D"/>
                </a:solidFill>
              </a:rPr>
              <a:t> a druhá </a:t>
            </a:r>
            <a:r>
              <a:rPr lang="sk-SK" sz="2000" b="1" dirty="0">
                <a:solidFill>
                  <a:srgbClr val="87401D"/>
                </a:solidFill>
              </a:rPr>
              <a:t>tlačidlami</a:t>
            </a:r>
            <a:r>
              <a:rPr lang="sk-SK" sz="2000" dirty="0">
                <a:solidFill>
                  <a:srgbClr val="87401D"/>
                </a:solidFill>
              </a:rPr>
              <a:t> na Eme. Kto bude v cieli skôr?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04AD0D3-B437-45C9-B394-4809CC696B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15" y="340111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3718F87-2388-4C08-8DA8-E24D6C9D04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743" y="3401115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68415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BEC4AF-536E-4C72-82E5-E36C583CA6C8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20" name="Obrázok 11">
            <a:extLst>
              <a:ext uri="{FF2B5EF4-FFF2-40B4-BE49-F238E27FC236}">
                <a16:creationId xmlns:a16="http://schemas.microsoft.com/office/drawing/2014/main" id="{F82D6697-9376-44BF-82FC-2A873B24F2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F3</a:t>
            </a: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557E1D99-E1D0-43D2-8192-452D4A2919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46" y="2026902"/>
            <a:ext cx="4182057" cy="792000"/>
          </a:xfrm>
          <a:prstGeom prst="rect">
            <a:avLst/>
          </a:prstGeom>
        </p:spPr>
      </p:pic>
      <p:sp>
        <p:nvSpPr>
          <p:cNvPr id="17" name="BlokTextu 16">
            <a:extLst>
              <a:ext uri="{FF2B5EF4-FFF2-40B4-BE49-F238E27FC236}">
                <a16:creationId xmlns:a16="http://schemas.microsoft.com/office/drawing/2014/main" id="{B4FA2FF0-13A2-4CB0-86E8-299444F9E739}"/>
              </a:ext>
            </a:extLst>
          </p:cNvPr>
          <p:cNvSpPr txBox="1"/>
          <p:nvPr/>
        </p:nvSpPr>
        <p:spPr>
          <a:xfrm>
            <a:off x="448455" y="3285891"/>
            <a:ext cx="5235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Spúšťaj ten istý program a vždy </a:t>
            </a:r>
            <a:r>
              <a:rPr lang="sk-SK" b="1" dirty="0">
                <a:cs typeface="Arial" panose="020B0604020202020204" pitchFamily="34" charset="0"/>
              </a:rPr>
              <a:t>nakresli</a:t>
            </a:r>
            <a:r>
              <a:rPr lang="sk-SK" dirty="0">
                <a:cs typeface="Arial" panose="020B0604020202020204" pitchFamily="34" charset="0"/>
              </a:rPr>
              <a:t> inou</a:t>
            </a:r>
          </a:p>
          <a:p>
            <a:r>
              <a:rPr lang="sk-SK" dirty="0">
                <a:cs typeface="Arial" panose="020B0604020202020204" pitchFamily="34" charset="0"/>
              </a:rPr>
              <a:t>pastelkou, ako išla Ema. Začni:</a:t>
            </a:r>
          </a:p>
        </p:txBody>
      </p:sp>
      <p:pic>
        <p:nvPicPr>
          <p:cNvPr id="19" name="Obrázok 18">
            <a:extLst>
              <a:ext uri="{FF2B5EF4-FFF2-40B4-BE49-F238E27FC236}">
                <a16:creationId xmlns:a16="http://schemas.microsoft.com/office/drawing/2014/main" id="{909764D2-C989-4C50-A320-3105CDD19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9" y="5200644"/>
            <a:ext cx="368776" cy="360000"/>
          </a:xfrm>
          <a:prstGeom prst="rect">
            <a:avLst/>
          </a:prstGeom>
        </p:spPr>
      </p:pic>
      <p:pic>
        <p:nvPicPr>
          <p:cNvPr id="21" name="Obrázok 20">
            <a:extLst>
              <a:ext uri="{FF2B5EF4-FFF2-40B4-BE49-F238E27FC236}">
                <a16:creationId xmlns:a16="http://schemas.microsoft.com/office/drawing/2014/main" id="{DD3ED317-FD4F-46AA-97A9-232CCB6B04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9" y="5663532"/>
            <a:ext cx="368776" cy="360000"/>
          </a:xfrm>
          <a:prstGeom prst="rect">
            <a:avLst/>
          </a:prstGeom>
        </p:spPr>
      </p:pic>
      <p:pic>
        <p:nvPicPr>
          <p:cNvPr id="23" name="Obrázok 22">
            <a:extLst>
              <a:ext uri="{FF2B5EF4-FFF2-40B4-BE49-F238E27FC236}">
                <a16:creationId xmlns:a16="http://schemas.microsoft.com/office/drawing/2014/main" id="{A36C0429-0083-4CD6-869D-431C7349D8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" y="4274868"/>
            <a:ext cx="373361" cy="360000"/>
          </a:xfrm>
          <a:prstGeom prst="rect">
            <a:avLst/>
          </a:prstGeom>
        </p:spPr>
      </p:pic>
      <p:pic>
        <p:nvPicPr>
          <p:cNvPr id="25" name="Obrázok 24">
            <a:extLst>
              <a:ext uri="{FF2B5EF4-FFF2-40B4-BE49-F238E27FC236}">
                <a16:creationId xmlns:a16="http://schemas.microsoft.com/office/drawing/2014/main" id="{C7B0C73F-6DD6-4973-9D45-C0D07729594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" y="4737756"/>
            <a:ext cx="376625" cy="360000"/>
          </a:xfrm>
          <a:prstGeom prst="rect">
            <a:avLst/>
          </a:prstGeom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B8DE52E1-7939-4ED7-8EA5-6BF664DDB6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5458" y="2195504"/>
            <a:ext cx="827228" cy="773279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B108227F-4191-4E1A-848D-3B35DF733E6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651752" y="2687294"/>
            <a:ext cx="554568" cy="590347"/>
          </a:xfrm>
          <a:prstGeom prst="rect">
            <a:avLst/>
          </a:prstGeom>
        </p:spPr>
      </p:pic>
      <p:pic>
        <p:nvPicPr>
          <p:cNvPr id="15" name="Picture 14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B4F5AC0A-46B9-4622-A12E-CDDA3B8C0A3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41EB12F0-FBE0-4C06-B397-5AC6E045616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1C93094-A2E9-4EE9-BC43-049D992B4E8B}"/>
              </a:ext>
            </a:extLst>
          </p:cNvPr>
          <p:cNvSpPr txBox="1"/>
          <p:nvPr/>
        </p:nvSpPr>
        <p:spPr>
          <a:xfrm>
            <a:off x="467999" y="1188000"/>
            <a:ext cx="48652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Zadaj Eme </a:t>
            </a:r>
            <a:r>
              <a:rPr lang="sk-SK" sz="2000" b="1" dirty="0">
                <a:solidFill>
                  <a:srgbClr val="87401D"/>
                </a:solidFill>
              </a:rPr>
              <a:t>tlačidlami</a:t>
            </a:r>
            <a:r>
              <a:rPr lang="sk-SK" sz="2000" dirty="0">
                <a:solidFill>
                  <a:srgbClr val="87401D"/>
                </a:solidFill>
              </a:rPr>
              <a:t> takýto program: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8F158F-1322-4B7D-B47C-3533C573822F}"/>
              </a:ext>
            </a:extLst>
          </p:cNvPr>
          <p:cNvSpPr txBox="1"/>
          <p:nvPr/>
        </p:nvSpPr>
        <p:spPr>
          <a:xfrm>
            <a:off x="958064" y="4218279"/>
            <a:ext cx="5235912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sk-SK" sz="1800" dirty="0">
                <a:cs typeface="Arial" panose="020B0604020202020204" pitchFamily="34" charset="0"/>
              </a:rPr>
              <a:t>na </a:t>
            </a:r>
            <a:r>
              <a:rPr lang="sk-SK" sz="1800" b="1" dirty="0">
                <a:cs typeface="Arial" panose="020B0604020202020204" pitchFamily="34" charset="0"/>
              </a:rPr>
              <a:t>dvoch žltých domoch </a:t>
            </a:r>
            <a:r>
              <a:rPr lang="sk-SK" sz="1800" dirty="0">
                <a:cs typeface="Arial" panose="020B0604020202020204" pitchFamily="34" charset="0"/>
              </a:rPr>
              <a:t>smerom </a:t>
            </a:r>
            <a:r>
              <a:rPr lang="sk-SK" sz="1800" b="1" dirty="0">
                <a:cs typeface="Arial" panose="020B0604020202020204" pitchFamily="34" charset="0"/>
              </a:rPr>
              <a:t>H – hore</a:t>
            </a:r>
            <a:r>
              <a:rPr lang="sk-SK" sz="1800" dirty="0">
                <a:cs typeface="Arial" panose="020B0604020202020204" pitchFamily="34" charset="0"/>
              </a:rPr>
              <a:t>,</a:t>
            </a:r>
          </a:p>
          <a:p>
            <a:pPr>
              <a:spcAft>
                <a:spcPts val="1500"/>
              </a:spcAft>
            </a:pPr>
            <a:r>
              <a:rPr lang="sk-SK" sz="1800" dirty="0">
                <a:cs typeface="Arial" panose="020B0604020202020204" pitchFamily="34" charset="0"/>
              </a:rPr>
              <a:t>na </a:t>
            </a:r>
            <a:r>
              <a:rPr lang="sk-SK" sz="1800" b="1" dirty="0">
                <a:cs typeface="Arial" panose="020B0604020202020204" pitchFamily="34" charset="0"/>
              </a:rPr>
              <a:t>žltom dome </a:t>
            </a:r>
            <a:r>
              <a:rPr lang="sk-SK" sz="1800" dirty="0">
                <a:cs typeface="Arial" panose="020B0604020202020204" pitchFamily="34" charset="0"/>
              </a:rPr>
              <a:t>smerom </a:t>
            </a:r>
            <a:r>
              <a:rPr lang="sk-SK" sz="1800" b="1" dirty="0">
                <a:cs typeface="Arial" panose="020B0604020202020204" pitchFamily="34" charset="0"/>
              </a:rPr>
              <a:t>L – vľavo</a:t>
            </a:r>
            <a:r>
              <a:rPr lang="sk-SK" sz="1800" dirty="0">
                <a:cs typeface="Arial" panose="020B0604020202020204" pitchFamily="34" charset="0"/>
              </a:rPr>
              <a:t>,</a:t>
            </a:r>
          </a:p>
          <a:p>
            <a:pPr>
              <a:spcAft>
                <a:spcPts val="1500"/>
              </a:spcAft>
            </a:pPr>
            <a:r>
              <a:rPr lang="sk-SK" sz="1800" dirty="0">
                <a:cs typeface="Arial" panose="020B0604020202020204" pitchFamily="34" charset="0"/>
              </a:rPr>
              <a:t>na </a:t>
            </a:r>
            <a:r>
              <a:rPr lang="sk-SK" sz="1800" b="1" dirty="0">
                <a:cs typeface="Arial" panose="020B0604020202020204" pitchFamily="34" charset="0"/>
              </a:rPr>
              <a:t>dvoch červených domoch </a:t>
            </a:r>
            <a:r>
              <a:rPr lang="sk-SK" sz="1800" dirty="0">
                <a:cs typeface="Arial" panose="020B0604020202020204" pitchFamily="34" charset="0"/>
              </a:rPr>
              <a:t>smerom </a:t>
            </a:r>
            <a:r>
              <a:rPr lang="sk-SK" sz="1800" b="1" dirty="0">
                <a:cs typeface="Arial" panose="020B0604020202020204" pitchFamily="34" charset="0"/>
              </a:rPr>
              <a:t>P – vpravo</a:t>
            </a:r>
            <a:r>
              <a:rPr lang="sk-SK" sz="1800" dirty="0">
                <a:cs typeface="Arial" panose="020B0604020202020204" pitchFamily="34" charset="0"/>
              </a:rPr>
              <a:t>,</a:t>
            </a:r>
          </a:p>
          <a:p>
            <a:r>
              <a:rPr lang="sk-SK" sz="1800" dirty="0">
                <a:cs typeface="Arial" panose="020B0604020202020204" pitchFamily="34" charset="0"/>
              </a:rPr>
              <a:t>na </a:t>
            </a:r>
            <a:r>
              <a:rPr lang="sk-SK" sz="1800" b="1" dirty="0">
                <a:cs typeface="Arial" panose="020B0604020202020204" pitchFamily="34" charset="0"/>
              </a:rPr>
              <a:t>dvoch modrých domoch </a:t>
            </a:r>
            <a:r>
              <a:rPr lang="sk-SK" sz="1800" dirty="0">
                <a:cs typeface="Arial" panose="020B0604020202020204" pitchFamily="34" charset="0"/>
              </a:rPr>
              <a:t>smerom </a:t>
            </a:r>
            <a:r>
              <a:rPr lang="sk-SK" sz="1800" b="1" dirty="0">
                <a:cs typeface="Arial" panose="020B0604020202020204" pitchFamily="34" charset="0"/>
              </a:rPr>
              <a:t>D – dolu</a:t>
            </a:r>
            <a:r>
              <a:rPr lang="sk-SK" sz="1800" dirty="0">
                <a:cs typeface="Arial" panose="020B0604020202020204" pitchFamily="34" charset="0"/>
              </a:rPr>
              <a:t>.</a:t>
            </a:r>
            <a:endParaRPr lang="en-GB" dirty="0"/>
          </a:p>
        </p:txBody>
      </p:sp>
      <p:sp>
        <p:nvSpPr>
          <p:cNvPr id="24" name="Zástupný objekt pre číslo snímky 3">
            <a:extLst>
              <a:ext uri="{FF2B5EF4-FFF2-40B4-BE49-F238E27FC236}">
                <a16:creationId xmlns:a16="http://schemas.microsoft.com/office/drawing/2014/main" id="{C180E2DB-DFB1-44C2-B753-A01F2AA1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5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67069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813231C-2A4A-4ECD-9E44-9A21F0F3466B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>
                <a:latin typeface="+mn-lt"/>
              </a:rPr>
              <a:t>Robotika</a:t>
            </a:r>
            <a:r>
              <a:rPr lang="sk-SK" sz="2000">
                <a:latin typeface="+mn-lt"/>
              </a:rPr>
              <a:t> ● </a:t>
            </a:r>
            <a:r>
              <a:rPr lang="sk-SK">
                <a:latin typeface="+mn-lt"/>
              </a:rPr>
              <a:t>F4</a:t>
            </a:r>
          </a:p>
        </p:txBody>
      </p:sp>
      <p:sp>
        <p:nvSpPr>
          <p:cNvPr id="14" name="BlokTextu 13">
            <a:extLst>
              <a:ext uri="{FF2B5EF4-FFF2-40B4-BE49-F238E27FC236}">
                <a16:creationId xmlns:a16="http://schemas.microsoft.com/office/drawing/2014/main" id="{EC6D5BEF-A0F9-4EDE-BDAF-F6727C86DF9F}"/>
              </a:ext>
            </a:extLst>
          </p:cNvPr>
          <p:cNvSpPr txBox="1"/>
          <p:nvPr/>
        </p:nvSpPr>
        <p:spPr>
          <a:xfrm>
            <a:off x="957600" y="4219200"/>
            <a:ext cx="5122702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500"/>
              </a:spcAft>
            </a:pPr>
            <a:r>
              <a:rPr lang="sk-SK" b="1" dirty="0">
                <a:cs typeface="Arial" panose="020B0604020202020204" pitchFamily="34" charset="0"/>
              </a:rPr>
              <a:t>nad</a:t>
            </a:r>
            <a:r>
              <a:rPr lang="sk-SK" dirty="0">
                <a:cs typeface="Arial" panose="020B0604020202020204" pitchFamily="34" charset="0"/>
              </a:rPr>
              <a:t> dvoma žltými domami smerom </a:t>
            </a:r>
            <a:r>
              <a:rPr lang="sk-SK" b="1" dirty="0">
                <a:cs typeface="Arial" panose="020B0604020202020204" pitchFamily="34" charset="0"/>
              </a:rPr>
              <a:t>H – hore</a:t>
            </a:r>
            <a:r>
              <a:rPr lang="sk-SK" dirty="0">
                <a:cs typeface="Arial" panose="020B0604020202020204" pitchFamily="34" charset="0"/>
              </a:rPr>
              <a:t>,</a:t>
            </a:r>
          </a:p>
          <a:p>
            <a:pPr>
              <a:spcAft>
                <a:spcPts val="1500"/>
              </a:spcAft>
            </a:pPr>
            <a:r>
              <a:rPr lang="sk-SK" b="1" dirty="0">
                <a:cs typeface="Arial" panose="020B0604020202020204" pitchFamily="34" charset="0"/>
              </a:rPr>
              <a:t>vpravo od </a:t>
            </a:r>
            <a:r>
              <a:rPr lang="sk-SK" dirty="0">
                <a:cs typeface="Arial" panose="020B0604020202020204" pitchFamily="34" charset="0"/>
              </a:rPr>
              <a:t>červeného domu smerom </a:t>
            </a:r>
            <a:r>
              <a:rPr lang="sk-SK" b="1" dirty="0">
                <a:cs typeface="Arial" panose="020B0604020202020204" pitchFamily="34" charset="0"/>
              </a:rPr>
              <a:t>L – vľavo</a:t>
            </a:r>
            <a:r>
              <a:rPr lang="sk-SK" dirty="0">
                <a:cs typeface="Arial" panose="020B0604020202020204" pitchFamily="34" charset="0"/>
              </a:rPr>
              <a:t>,</a:t>
            </a:r>
          </a:p>
          <a:p>
            <a:pPr>
              <a:spcAft>
                <a:spcPts val="1500"/>
              </a:spcAft>
            </a:pPr>
            <a:r>
              <a:rPr lang="sk-SK" b="1" dirty="0">
                <a:cs typeface="Arial" panose="020B0604020202020204" pitchFamily="34" charset="0"/>
              </a:rPr>
              <a:t>vľavo od </a:t>
            </a:r>
            <a:r>
              <a:rPr lang="sk-SK" dirty="0">
                <a:cs typeface="Arial" panose="020B0604020202020204" pitchFamily="34" charset="0"/>
              </a:rPr>
              <a:t>modrého domu smerom </a:t>
            </a:r>
            <a:r>
              <a:rPr lang="sk-SK" b="1" dirty="0">
                <a:cs typeface="Arial" panose="020B0604020202020204" pitchFamily="34" charset="0"/>
              </a:rPr>
              <a:t>D – dolu</a:t>
            </a:r>
            <a:r>
              <a:rPr lang="sk-SK" dirty="0">
                <a:cs typeface="Arial" panose="020B0604020202020204" pitchFamily="34" charset="0"/>
              </a:rPr>
              <a:t>,</a:t>
            </a:r>
          </a:p>
          <a:p>
            <a:r>
              <a:rPr lang="sk-SK" b="1" dirty="0">
                <a:cs typeface="Arial" panose="020B0604020202020204" pitchFamily="34" charset="0"/>
              </a:rPr>
              <a:t>pod</a:t>
            </a:r>
            <a:r>
              <a:rPr lang="sk-SK" dirty="0">
                <a:cs typeface="Arial" panose="020B0604020202020204" pitchFamily="34" charset="0"/>
              </a:rPr>
              <a:t> modrým domom smerom </a:t>
            </a:r>
            <a:r>
              <a:rPr lang="sk-SK" b="1" dirty="0">
                <a:cs typeface="Arial" panose="020B0604020202020204" pitchFamily="34" charset="0"/>
              </a:rPr>
              <a:t>P – vpravo</a:t>
            </a:r>
            <a:r>
              <a:rPr lang="sk-SK" dirty="0">
                <a:cs typeface="Arial" panose="020B0604020202020204" pitchFamily="34" charset="0"/>
              </a:rPr>
              <a:t>.</a:t>
            </a:r>
          </a:p>
        </p:txBody>
      </p:sp>
      <p:sp>
        <p:nvSpPr>
          <p:cNvPr id="15" name="Zástupný objekt pre číslo snímky 3">
            <a:extLst>
              <a:ext uri="{FF2B5EF4-FFF2-40B4-BE49-F238E27FC236}">
                <a16:creationId xmlns:a16="http://schemas.microsoft.com/office/drawing/2014/main" id="{CC6FD794-D49F-40F2-B570-C35C37903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6</a:t>
            </a:fld>
            <a:endParaRPr lang="sk-SK"/>
          </a:p>
        </p:txBody>
      </p:sp>
      <p:pic>
        <p:nvPicPr>
          <p:cNvPr id="16" name="Picture 15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7B8AAC9-304B-4269-AEE8-3D06F8B0DF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F3777C3-ACD7-4C2D-A59F-30D2572A2C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Obrázok 11">
            <a:extLst>
              <a:ext uri="{FF2B5EF4-FFF2-40B4-BE49-F238E27FC236}">
                <a16:creationId xmlns:a16="http://schemas.microsoft.com/office/drawing/2014/main" id="{A6788A3A-63CA-487D-9DC1-A833138607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Obrázok 5">
            <a:extLst>
              <a:ext uri="{FF2B5EF4-FFF2-40B4-BE49-F238E27FC236}">
                <a16:creationId xmlns:a16="http://schemas.microsoft.com/office/drawing/2014/main" id="{31B07F87-EDA7-459E-85DB-977CB4CCE8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401" y="1510701"/>
            <a:ext cx="790043" cy="841249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B108227F-4191-4E1A-848D-3B35DF733E6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310786" y="1958925"/>
            <a:ext cx="554568" cy="5903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B91CC648-63BB-4107-9B68-4EC8528F1F6A}"/>
              </a:ext>
            </a:extLst>
          </p:cNvPr>
          <p:cNvSpPr txBox="1"/>
          <p:nvPr/>
        </p:nvSpPr>
        <p:spPr>
          <a:xfrm>
            <a:off x="467999" y="1188000"/>
            <a:ext cx="535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Pokračuj s tým istým programom.</a:t>
            </a:r>
          </a:p>
        </p:txBody>
      </p:sp>
      <p:pic>
        <p:nvPicPr>
          <p:cNvPr id="25" name="Obrázok 6">
            <a:extLst>
              <a:ext uri="{FF2B5EF4-FFF2-40B4-BE49-F238E27FC236}">
                <a16:creationId xmlns:a16="http://schemas.microsoft.com/office/drawing/2014/main" id="{64EA2706-B71D-4F2B-A7D9-D8FC9899B9B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146" y="2026902"/>
            <a:ext cx="4182057" cy="792000"/>
          </a:xfrm>
          <a:prstGeom prst="rect">
            <a:avLst/>
          </a:prstGeom>
        </p:spPr>
      </p:pic>
      <p:pic>
        <p:nvPicPr>
          <p:cNvPr id="26" name="Obrázok 18">
            <a:extLst>
              <a:ext uri="{FF2B5EF4-FFF2-40B4-BE49-F238E27FC236}">
                <a16:creationId xmlns:a16="http://schemas.microsoft.com/office/drawing/2014/main" id="{2D8E154D-2EAE-484E-BE91-68807751300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9" y="5200644"/>
            <a:ext cx="368776" cy="360000"/>
          </a:xfrm>
          <a:prstGeom prst="rect">
            <a:avLst/>
          </a:prstGeom>
        </p:spPr>
      </p:pic>
      <p:pic>
        <p:nvPicPr>
          <p:cNvPr id="27" name="Obrázok 20">
            <a:extLst>
              <a:ext uri="{FF2B5EF4-FFF2-40B4-BE49-F238E27FC236}">
                <a16:creationId xmlns:a16="http://schemas.microsoft.com/office/drawing/2014/main" id="{CCFACEBE-9D26-49DE-936A-075E82AD940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999" y="5663532"/>
            <a:ext cx="368776" cy="360000"/>
          </a:xfrm>
          <a:prstGeom prst="rect">
            <a:avLst/>
          </a:prstGeom>
        </p:spPr>
      </p:pic>
      <p:pic>
        <p:nvPicPr>
          <p:cNvPr id="28" name="Obrázok 22">
            <a:extLst>
              <a:ext uri="{FF2B5EF4-FFF2-40B4-BE49-F238E27FC236}">
                <a16:creationId xmlns:a16="http://schemas.microsoft.com/office/drawing/2014/main" id="{6C0871BB-1FFD-411E-A0FE-20942AA96F2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" y="4274868"/>
            <a:ext cx="373361" cy="360000"/>
          </a:xfrm>
          <a:prstGeom prst="rect">
            <a:avLst/>
          </a:prstGeom>
        </p:spPr>
      </p:pic>
      <p:pic>
        <p:nvPicPr>
          <p:cNvPr id="29" name="Obrázok 24">
            <a:extLst>
              <a:ext uri="{FF2B5EF4-FFF2-40B4-BE49-F238E27FC236}">
                <a16:creationId xmlns:a16="http://schemas.microsoft.com/office/drawing/2014/main" id="{6DF3E370-9058-41E5-B9D5-59FC443D8E0E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959" y="4737756"/>
            <a:ext cx="376625" cy="360000"/>
          </a:xfrm>
          <a:prstGeom prst="rect">
            <a:avLst/>
          </a:prstGeom>
        </p:spPr>
      </p:pic>
      <p:sp>
        <p:nvSpPr>
          <p:cNvPr id="30" name="BlokTextu 13">
            <a:extLst>
              <a:ext uri="{FF2B5EF4-FFF2-40B4-BE49-F238E27FC236}">
                <a16:creationId xmlns:a16="http://schemas.microsoft.com/office/drawing/2014/main" id="{4A63D95B-004E-4772-8FCD-26FF110ACEC9}"/>
              </a:ext>
            </a:extLst>
          </p:cNvPr>
          <p:cNvSpPr txBox="1"/>
          <p:nvPr/>
        </p:nvSpPr>
        <p:spPr>
          <a:xfrm>
            <a:off x="450000" y="3286800"/>
            <a:ext cx="5122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>
                <a:cs typeface="Arial" panose="020B0604020202020204" pitchFamily="34" charset="0"/>
              </a:rPr>
              <a:t>Inými pastelkami nakresli, ako išla Ema po podložke, ak začala </a:t>
            </a:r>
            <a:r>
              <a:rPr lang="sk-SK" b="1" dirty="0">
                <a:cs typeface="Arial" panose="020B0604020202020204" pitchFamily="34" charset="0"/>
              </a:rPr>
              <a:t>na políčku</a:t>
            </a:r>
            <a:r>
              <a:rPr lang="sk-SK" dirty="0">
                <a:cs typeface="Arial" panose="020B0604020202020204" pitchFamily="34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404965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BA5764F-6233-4A27-A6F5-9EB03F47CEFE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F5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dirty="0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EF0870BF-AFD5-4462-B384-FE2A3C3D8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4652" y="3239021"/>
            <a:ext cx="1333831" cy="1425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31A84164-BE7A-42B2-BD0E-448BA96AC9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1200" y="1144800"/>
            <a:ext cx="2894457" cy="289445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Zástupný objekt pre číslo snímky 3">
            <a:extLst>
              <a:ext uri="{FF2B5EF4-FFF2-40B4-BE49-F238E27FC236}">
                <a16:creationId xmlns:a16="http://schemas.microsoft.com/office/drawing/2014/main" id="{CC3C885C-48AF-41E4-9507-55C7795C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7</a:t>
            </a:fld>
            <a:endParaRPr lang="sk-SK"/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18F77F8-4354-4072-A141-32AE8BC70A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A795750-8801-4650-9FB4-AD61E257CC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3132023-C356-4923-BC8A-8F243A42C697}"/>
              </a:ext>
            </a:extLst>
          </p:cNvPr>
          <p:cNvSpPr txBox="1"/>
          <p:nvPr/>
        </p:nvSpPr>
        <p:spPr>
          <a:xfrm>
            <a:off x="467999" y="1188000"/>
            <a:ext cx="535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Dobre si prezri túto podložku a rieš úlohy.</a:t>
            </a:r>
            <a:br>
              <a:rPr lang="sk-SK" sz="2000" dirty="0">
                <a:solidFill>
                  <a:srgbClr val="87401D"/>
                </a:solidFill>
              </a:rPr>
            </a:br>
            <a:r>
              <a:rPr lang="sk-SK" sz="2000" dirty="0">
                <a:solidFill>
                  <a:srgbClr val="87401D"/>
                </a:solidFill>
              </a:rPr>
              <a:t>Kde začína Ema a ako je otočená?</a:t>
            </a:r>
          </a:p>
        </p:txBody>
      </p:sp>
      <p:pic>
        <p:nvPicPr>
          <p:cNvPr id="20" name="Obrázok 9">
            <a:extLst>
              <a:ext uri="{FF2B5EF4-FFF2-40B4-BE49-F238E27FC236}">
                <a16:creationId xmlns:a16="http://schemas.microsoft.com/office/drawing/2014/main" id="{CE62B7C4-983F-45E6-BF97-9DAEF42DB5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7301" y="3269363"/>
            <a:ext cx="2894457" cy="289445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AFB1C2D-C2B3-4DE2-8628-A7209E3E3655}"/>
              </a:ext>
            </a:extLst>
          </p:cNvPr>
          <p:cNvSpPr txBox="1"/>
          <p:nvPr/>
        </p:nvSpPr>
        <p:spPr>
          <a:xfrm>
            <a:off x="799904" y="2628779"/>
            <a:ext cx="441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/>
              <a:t>Pozri, kde štartuje Ema a </a:t>
            </a:r>
            <a:r>
              <a:rPr lang="sk-SK" b="1" dirty="0"/>
              <a:t>ako je otočená</a:t>
            </a:r>
            <a:r>
              <a:rPr lang="sk-SK" dirty="0"/>
              <a:t>: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C205C56-5FE5-48D4-9023-DC5ABBF4FC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01" y="2670972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Obrázok 8">
            <a:extLst>
              <a:ext uri="{FF2B5EF4-FFF2-40B4-BE49-F238E27FC236}">
                <a16:creationId xmlns:a16="http://schemas.microsoft.com/office/drawing/2014/main" id="{C0169A32-3A78-4EE6-B61E-8991E7040C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600000">
            <a:off x="668179" y="4267829"/>
            <a:ext cx="851683" cy="897524"/>
          </a:xfrm>
          <a:prstGeom prst="rect">
            <a:avLst/>
          </a:prstGeom>
          <a:effectLst>
            <a:outerShdw blurRad="50800" dist="508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623E792-BD6B-4698-B96A-D73E22319E5B}"/>
              </a:ext>
            </a:extLst>
          </p:cNvPr>
          <p:cNvGrpSpPr/>
          <p:nvPr/>
        </p:nvGrpSpPr>
        <p:grpSpPr>
          <a:xfrm>
            <a:off x="3773279" y="4879550"/>
            <a:ext cx="1314548" cy="1284270"/>
            <a:chOff x="3719781" y="3269363"/>
            <a:chExt cx="1314548" cy="1284270"/>
          </a:xfrm>
        </p:grpSpPr>
        <p:pic>
          <p:nvPicPr>
            <p:cNvPr id="21" name="Obrázok 12">
              <a:extLst>
                <a:ext uri="{FF2B5EF4-FFF2-40B4-BE49-F238E27FC236}">
                  <a16:creationId xmlns:a16="http://schemas.microsoft.com/office/drawing/2014/main" id="{32939F44-D4AB-49CC-8295-335DA0C99F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19781" y="3463973"/>
              <a:ext cx="1145381" cy="108966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564EE326-5CC1-4FFB-BF0D-C5AD1D5A57C1}"/>
                </a:ext>
              </a:extLst>
            </p:cNvPr>
            <p:cNvSpPr/>
            <p:nvPr/>
          </p:nvSpPr>
          <p:spPr>
            <a:xfrm>
              <a:off x="4632174" y="3269363"/>
              <a:ext cx="402155" cy="4088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F3A875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7F1F07A-EE32-460E-AC3C-1DBFE9B15AB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99685" y="3623582"/>
              <a:ext cx="939165" cy="780479"/>
            </a:xfrm>
            <a:prstGeom prst="rect">
              <a:avLst/>
            </a:prstGeom>
          </p:spPr>
        </p:pic>
      </p:grpSp>
      <p:pic>
        <p:nvPicPr>
          <p:cNvPr id="18" name="Obrázok 6">
            <a:extLst>
              <a:ext uri="{FF2B5EF4-FFF2-40B4-BE49-F238E27FC236}">
                <a16:creationId xmlns:a16="http://schemas.microsoft.com/office/drawing/2014/main" id="{1C5A37A8-F357-4EBF-BF50-3B1F28CDB64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0555" y="4991556"/>
            <a:ext cx="132387" cy="2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4878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BA5764F-6233-4A27-A6F5-9EB03F47CEFE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z="1800" dirty="0">
                <a:latin typeface="+mn-lt"/>
              </a:rPr>
              <a:t>Robotika</a:t>
            </a:r>
            <a:r>
              <a:rPr lang="sk-SK" sz="2000" dirty="0">
                <a:latin typeface="+mn-lt"/>
              </a:rPr>
              <a:t> ● </a:t>
            </a:r>
            <a:r>
              <a:rPr lang="sk-SK" dirty="0">
                <a:latin typeface="+mn-lt"/>
              </a:rPr>
              <a:t>F5</a:t>
            </a:r>
            <a:r>
              <a:rPr lang="sk-SK" sz="2000" dirty="0">
                <a:latin typeface="+mn-lt"/>
              </a:rPr>
              <a:t> ● </a:t>
            </a:r>
            <a:r>
              <a:rPr lang="sk-SK" sz="1800" dirty="0">
                <a:latin typeface="+mn-lt"/>
              </a:rPr>
              <a:t>Iba v zošite</a:t>
            </a:r>
            <a:endParaRPr lang="sk-SK" dirty="0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EF0870BF-AFD5-4462-B384-FE2A3C3D8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139" y="4672932"/>
            <a:ext cx="1333831" cy="142506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Zástupný objekt pre číslo snímky 3">
            <a:extLst>
              <a:ext uri="{FF2B5EF4-FFF2-40B4-BE49-F238E27FC236}">
                <a16:creationId xmlns:a16="http://schemas.microsoft.com/office/drawing/2014/main" id="{CC3C885C-48AF-41E4-9507-55C7795CE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8</a:t>
            </a:fld>
            <a:endParaRPr lang="sk-SK"/>
          </a:p>
        </p:txBody>
      </p:sp>
      <p:pic>
        <p:nvPicPr>
          <p:cNvPr id="12" name="Picture 1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E18F77F8-4354-4072-A141-32AE8BC70A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A795750-8801-4650-9FB4-AD61E257CC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Obrázok 9">
            <a:extLst>
              <a:ext uri="{FF2B5EF4-FFF2-40B4-BE49-F238E27FC236}">
                <a16:creationId xmlns:a16="http://schemas.microsoft.com/office/drawing/2014/main" id="{CE62B7C4-983F-45E6-BF97-9DAEF42DB5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400" y="1622383"/>
            <a:ext cx="2894457" cy="289445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C205C56-5FE5-48D4-9023-DC5ABBF4FC3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18400" y="1186388"/>
            <a:ext cx="278606" cy="27860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Obrázok 8">
            <a:extLst>
              <a:ext uri="{FF2B5EF4-FFF2-40B4-BE49-F238E27FC236}">
                <a16:creationId xmlns:a16="http://schemas.microsoft.com/office/drawing/2014/main" id="{C0169A32-3A78-4EE6-B61E-8991E7040C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72219" y="1751238"/>
            <a:ext cx="851683" cy="897524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Obrázok 9">
            <a:extLst>
              <a:ext uri="{FF2B5EF4-FFF2-40B4-BE49-F238E27FC236}">
                <a16:creationId xmlns:a16="http://schemas.microsoft.com/office/drawing/2014/main" id="{31A84164-BE7A-42B2-BD0E-448BA96AC9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47715" y="1622383"/>
            <a:ext cx="2894457" cy="2894457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FD96747-EB62-469D-96D7-A48AACF50E7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47715" y="1186388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Obrázok 8">
            <a:extLst>
              <a:ext uri="{FF2B5EF4-FFF2-40B4-BE49-F238E27FC236}">
                <a16:creationId xmlns:a16="http://schemas.microsoft.com/office/drawing/2014/main" id="{E767DFCB-19C6-48A6-817D-D23D077696E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27121" y="2620046"/>
            <a:ext cx="851683" cy="897524"/>
          </a:xfrm>
          <a:prstGeom prst="rect">
            <a:avLst/>
          </a:prstGeom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1" name="BlokTextu 39">
            <a:extLst>
              <a:ext uri="{FF2B5EF4-FFF2-40B4-BE49-F238E27FC236}">
                <a16:creationId xmlns:a16="http://schemas.microsoft.com/office/drawing/2014/main" id="{34A3D5B5-5DB7-4EFE-A1FC-110CB372DAFC}"/>
              </a:ext>
            </a:extLst>
          </p:cNvPr>
          <p:cNvSpPr txBox="1"/>
          <p:nvPr/>
        </p:nvSpPr>
        <p:spPr>
          <a:xfrm>
            <a:off x="8100733" y="6038499"/>
            <a:ext cx="95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…             </a:t>
            </a:r>
            <a:endParaRPr lang="sk-SK" b="1" dirty="0">
              <a:solidFill>
                <a:srgbClr val="C00000"/>
              </a:solidFill>
              <a:cs typeface="Arial" panose="020B0604020202020204" pitchFamily="34" charset="0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808DC90-5393-47EC-9B5C-8FAAE7EBA02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8186" y="6051787"/>
            <a:ext cx="292894" cy="2928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8236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FBA9BB5-8B03-45C1-848C-64504EE9211A}"/>
              </a:ext>
            </a:extLst>
          </p:cNvPr>
          <p:cNvSpPr/>
          <p:nvPr/>
        </p:nvSpPr>
        <p:spPr>
          <a:xfrm>
            <a:off x="285750" y="941826"/>
            <a:ext cx="8625600" cy="5544000"/>
          </a:xfrm>
          <a:prstGeom prst="roundRect">
            <a:avLst>
              <a:gd name="adj" fmla="val 2198"/>
            </a:avLst>
          </a:prstGeom>
          <a:solidFill>
            <a:srgbClr val="F2E8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2000"/>
          </a:p>
        </p:txBody>
      </p:sp>
      <p:pic>
        <p:nvPicPr>
          <p:cNvPr id="47" name="Obrázok 11">
            <a:extLst>
              <a:ext uri="{FF2B5EF4-FFF2-40B4-BE49-F238E27FC236}">
                <a16:creationId xmlns:a16="http://schemas.microsoft.com/office/drawing/2014/main" id="{7D4D779E-58DE-4EA3-ABA9-9137AECD7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22599" y="1142971"/>
            <a:ext cx="2872946" cy="2878346"/>
          </a:xfrm>
          <a:prstGeom prst="rect">
            <a:avLst/>
          </a:prstGeom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Nadpis 1">
            <a:extLst>
              <a:ext uri="{FF2B5EF4-FFF2-40B4-BE49-F238E27FC236}">
                <a16:creationId xmlns:a16="http://schemas.microsoft.com/office/drawing/2014/main" id="{1067CA68-AEAC-4CA3-8E4A-D1B4EA8D8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1800" dirty="0">
                <a:latin typeface="+mn-lt"/>
              </a:rPr>
              <a:t>Robotika</a:t>
            </a:r>
            <a:r>
              <a:rPr kumimoji="0" lang="sk-SK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j-ea"/>
                <a:cs typeface="Arial" panose="020B0604020202020204" pitchFamily="34" charset="0"/>
              </a:rPr>
              <a:t> ● </a:t>
            </a:r>
            <a:r>
              <a:rPr lang="en-US" dirty="0">
                <a:latin typeface="+mn-lt"/>
              </a:rPr>
              <a:t>G1</a:t>
            </a:r>
            <a:endParaRPr lang="sk-SK" dirty="0">
              <a:latin typeface="+mn-lt"/>
            </a:endParaRPr>
          </a:p>
        </p:txBody>
      </p:sp>
      <p:pic>
        <p:nvPicPr>
          <p:cNvPr id="7" name="Obrázok 6">
            <a:extLst>
              <a:ext uri="{FF2B5EF4-FFF2-40B4-BE49-F238E27FC236}">
                <a16:creationId xmlns:a16="http://schemas.microsoft.com/office/drawing/2014/main" id="{4A84F4C6-EAE2-4610-9583-94363D1FD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758" y="1493928"/>
            <a:ext cx="1586782" cy="2333264"/>
          </a:xfrm>
          <a:prstGeom prst="rect">
            <a:avLst/>
          </a:prstGeom>
        </p:spPr>
      </p:pic>
      <p:pic>
        <p:nvPicPr>
          <p:cNvPr id="9" name="Obrázok 8">
            <a:extLst>
              <a:ext uri="{FF2B5EF4-FFF2-40B4-BE49-F238E27FC236}">
                <a16:creationId xmlns:a16="http://schemas.microsoft.com/office/drawing/2014/main" id="{B108227F-4191-4E1A-848D-3B35DF733E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>
            <a:off x="7970311" y="3348382"/>
            <a:ext cx="554568" cy="589593"/>
          </a:xfrm>
          <a:prstGeom prst="rect">
            <a:avLst/>
          </a:prstGeom>
        </p:spPr>
      </p:pic>
      <p:pic>
        <p:nvPicPr>
          <p:cNvPr id="42" name="Picture 41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FFDF9640-94F6-473A-8B24-371C1BDABA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08267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778F6E-D844-42A7-BE8C-E171C6AF597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268514" y="6530330"/>
            <a:ext cx="173355" cy="2847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8" name="Picture 47">
            <a:hlinkClick r:id="rId7" action="ppaction://hlinksldjump"/>
            <a:extLst>
              <a:ext uri="{FF2B5EF4-FFF2-40B4-BE49-F238E27FC236}">
                <a16:creationId xmlns:a16="http://schemas.microsoft.com/office/drawing/2014/main" id="{C06B6639-7219-4E0E-A9BF-CBA5B7E7A48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69912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27">
            <a:hlinkClick r:id="rId9" action="ppaction://hlinksldjump"/>
            <a:extLst>
              <a:ext uri="{FF2B5EF4-FFF2-40B4-BE49-F238E27FC236}">
                <a16:creationId xmlns:a16="http://schemas.microsoft.com/office/drawing/2014/main" id="{0E31F737-547D-44B4-98A2-BD1D22F0C18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20207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29">
            <a:hlinkClick r:id="rId11" action="ppaction://hlinksldjump"/>
            <a:extLst>
              <a:ext uri="{FF2B5EF4-FFF2-40B4-BE49-F238E27FC236}">
                <a16:creationId xmlns:a16="http://schemas.microsoft.com/office/drawing/2014/main" id="{A910CE91-8C9C-4271-AEB1-5B50FE6DF30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929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>
            <a:hlinkClick r:id="rId13" action="ppaction://hlinksldjump"/>
            <a:extLst>
              <a:ext uri="{FF2B5EF4-FFF2-40B4-BE49-F238E27FC236}">
                <a16:creationId xmlns:a16="http://schemas.microsoft.com/office/drawing/2014/main" id="{9CA0172A-3E0F-4ED6-9EAB-3EAAA1C9AD7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58389" y="6552000"/>
            <a:ext cx="241459" cy="241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1BDE7BF-4EEA-4074-A5EB-BBC6D0503A7F}"/>
              </a:ext>
            </a:extLst>
          </p:cNvPr>
          <p:cNvSpPr txBox="1"/>
          <p:nvPr/>
        </p:nvSpPr>
        <p:spPr>
          <a:xfrm>
            <a:off x="467999" y="1188000"/>
            <a:ext cx="4944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sk-SK" sz="2000" dirty="0">
                <a:solidFill>
                  <a:srgbClr val="87401D"/>
                </a:solidFill>
              </a:rPr>
              <a:t>Ak Ema začína na </a:t>
            </a:r>
            <a:r>
              <a:rPr lang="sk-SK" sz="2000" b="1" dirty="0">
                <a:solidFill>
                  <a:srgbClr val="87401D"/>
                </a:solidFill>
              </a:rPr>
              <a:t>jednom žltom dome</a:t>
            </a:r>
            <a:r>
              <a:rPr lang="sk-SK" sz="2000" dirty="0">
                <a:solidFill>
                  <a:srgbClr val="87401D"/>
                </a:solidFill>
              </a:rPr>
              <a:t> a má</a:t>
            </a:r>
            <a:br>
              <a:rPr lang="sk-SK" sz="2000" dirty="0">
                <a:solidFill>
                  <a:srgbClr val="87401D"/>
                </a:solidFill>
              </a:rPr>
            </a:br>
            <a:r>
              <a:rPr lang="sk-SK" sz="2000" dirty="0">
                <a:solidFill>
                  <a:srgbClr val="87401D"/>
                </a:solidFill>
              </a:rPr>
              <a:t>prísť na </a:t>
            </a:r>
            <a:r>
              <a:rPr lang="sk-SK" sz="2000" b="1" dirty="0">
                <a:solidFill>
                  <a:srgbClr val="87401D"/>
                </a:solidFill>
              </a:rPr>
              <a:t>dva žlté domy</a:t>
            </a:r>
            <a:r>
              <a:rPr lang="sk-SK" sz="2000" dirty="0">
                <a:solidFill>
                  <a:srgbClr val="87401D"/>
                </a:solidFill>
              </a:rPr>
              <a:t>, môže ísť takto:</a:t>
            </a:r>
          </a:p>
        </p:txBody>
      </p:sp>
      <p:pic>
        <p:nvPicPr>
          <p:cNvPr id="20" name="Obrázok 19">
            <a:extLst>
              <a:ext uri="{FF2B5EF4-FFF2-40B4-BE49-F238E27FC236}">
                <a16:creationId xmlns:a16="http://schemas.microsoft.com/office/drawing/2014/main" id="{24B75325-E600-4CE8-9591-110E10500A9D}"/>
              </a:ext>
            </a:extLst>
          </p:cNvPr>
          <p:cNvPicPr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46359" y="5051139"/>
            <a:ext cx="3732352" cy="108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8FC59751-59CC-4C66-A30E-207D0D2A32D7}"/>
              </a:ext>
            </a:extLst>
          </p:cNvPr>
          <p:cNvGrpSpPr/>
          <p:nvPr/>
        </p:nvGrpSpPr>
        <p:grpSpPr>
          <a:xfrm>
            <a:off x="1738631" y="5166927"/>
            <a:ext cx="2440826" cy="756000"/>
            <a:chOff x="1733804" y="4861886"/>
            <a:chExt cx="2440826" cy="756000"/>
          </a:xfrm>
        </p:grpSpPr>
        <p:pic>
          <p:nvPicPr>
            <p:cNvPr id="29" name="Obrázok 28">
              <a:extLst>
                <a:ext uri="{FF2B5EF4-FFF2-40B4-BE49-F238E27FC236}">
                  <a16:creationId xmlns:a16="http://schemas.microsoft.com/office/drawing/2014/main" id="{61B1A763-B637-467C-AF58-485BB681C9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7318" y="4861886"/>
              <a:ext cx="481091" cy="756000"/>
            </a:xfrm>
            <a:prstGeom prst="rect">
              <a:avLst/>
            </a:prstGeom>
          </p:spPr>
        </p:pic>
        <p:pic>
          <p:nvPicPr>
            <p:cNvPr id="31" name="Obrázok 30">
              <a:extLst>
                <a:ext uri="{FF2B5EF4-FFF2-40B4-BE49-F238E27FC236}">
                  <a16:creationId xmlns:a16="http://schemas.microsoft.com/office/drawing/2014/main" id="{F9B1E3DC-9B81-42A3-91EF-E12986FB2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25561" y="4861886"/>
              <a:ext cx="303881" cy="756000"/>
            </a:xfrm>
            <a:prstGeom prst="rect">
              <a:avLst/>
            </a:prstGeom>
          </p:spPr>
        </p:pic>
        <p:pic>
          <p:nvPicPr>
            <p:cNvPr id="32" name="Obrázok 31">
              <a:extLst>
                <a:ext uri="{FF2B5EF4-FFF2-40B4-BE49-F238E27FC236}">
                  <a16:creationId xmlns:a16="http://schemas.microsoft.com/office/drawing/2014/main" id="{39CA123E-14B5-4F5D-A9A5-3D8C57D13B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3804" y="4861886"/>
              <a:ext cx="303881" cy="756000"/>
            </a:xfrm>
            <a:prstGeom prst="rect">
              <a:avLst/>
            </a:prstGeom>
          </p:spPr>
        </p:pic>
        <p:pic>
          <p:nvPicPr>
            <p:cNvPr id="34" name="Obrázok 33">
              <a:extLst>
                <a:ext uri="{FF2B5EF4-FFF2-40B4-BE49-F238E27FC236}">
                  <a16:creationId xmlns:a16="http://schemas.microsoft.com/office/drawing/2014/main" id="{2D9D54ED-4FDF-42E0-B1F8-57F4A518A3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6285" y="4861886"/>
              <a:ext cx="303881" cy="756000"/>
            </a:xfrm>
            <a:prstGeom prst="rect">
              <a:avLst/>
            </a:prstGeom>
          </p:spPr>
        </p:pic>
        <p:pic>
          <p:nvPicPr>
            <p:cNvPr id="35" name="Obrázok 34">
              <a:extLst>
                <a:ext uri="{FF2B5EF4-FFF2-40B4-BE49-F238E27FC236}">
                  <a16:creationId xmlns:a16="http://schemas.microsoft.com/office/drawing/2014/main" id="{BBA66DFB-B707-47E5-8E73-2A47C462A2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8042" y="4861886"/>
              <a:ext cx="303881" cy="756000"/>
            </a:xfrm>
            <a:prstGeom prst="rect">
              <a:avLst/>
            </a:prstGeom>
          </p:spPr>
        </p:pic>
        <p:pic>
          <p:nvPicPr>
            <p:cNvPr id="38" name="Obrázok 37">
              <a:extLst>
                <a:ext uri="{FF2B5EF4-FFF2-40B4-BE49-F238E27FC236}">
                  <a16:creationId xmlns:a16="http://schemas.microsoft.com/office/drawing/2014/main" id="{1040A303-6F85-4D27-9873-0C37F5E10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0749" y="4861886"/>
              <a:ext cx="303881" cy="756000"/>
            </a:xfrm>
            <a:prstGeom prst="rect">
              <a:avLst/>
            </a:prstGeom>
          </p:spPr>
        </p:pic>
      </p:grpSp>
      <p:pic>
        <p:nvPicPr>
          <p:cNvPr id="10" name="Picture 9" descr="Shape&#10;&#10;Description automatically generated">
            <a:extLst>
              <a:ext uri="{FF2B5EF4-FFF2-40B4-BE49-F238E27FC236}">
                <a16:creationId xmlns:a16="http://schemas.microsoft.com/office/drawing/2014/main" id="{9560544B-A4F5-4D4C-9A39-2475950F0E54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7095" y="3826538"/>
            <a:ext cx="977265" cy="95583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7" name="Obrázok 14">
            <a:extLst>
              <a:ext uri="{FF2B5EF4-FFF2-40B4-BE49-F238E27FC236}">
                <a16:creationId xmlns:a16="http://schemas.microsoft.com/office/drawing/2014/main" id="{582A51D9-5063-4C67-B2DD-25FDB598FE4B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47214" y="3831420"/>
            <a:ext cx="953453" cy="95135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" name="Oval 38">
            <a:extLst>
              <a:ext uri="{FF2B5EF4-FFF2-40B4-BE49-F238E27FC236}">
                <a16:creationId xmlns:a16="http://schemas.microsoft.com/office/drawing/2014/main" id="{8FDEF032-7ED3-4374-9E23-7154C08854BC}"/>
              </a:ext>
            </a:extLst>
          </p:cNvPr>
          <p:cNvSpPr/>
          <p:nvPr/>
        </p:nvSpPr>
        <p:spPr>
          <a:xfrm>
            <a:off x="4318209" y="3644434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Obrázok 13">
            <a:extLst>
              <a:ext uri="{FF2B5EF4-FFF2-40B4-BE49-F238E27FC236}">
                <a16:creationId xmlns:a16="http://schemas.microsoft.com/office/drawing/2014/main" id="{522D9CD2-9131-4CC2-A4A8-C0CD5152DD7E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507" y="3720922"/>
            <a:ext cx="158020" cy="255842"/>
          </a:xfrm>
          <a:prstGeom prst="rect">
            <a:avLst/>
          </a:prstGeom>
        </p:spPr>
      </p:pic>
      <p:sp>
        <p:nvSpPr>
          <p:cNvPr id="41" name="Oval 40">
            <a:extLst>
              <a:ext uri="{FF2B5EF4-FFF2-40B4-BE49-F238E27FC236}">
                <a16:creationId xmlns:a16="http://schemas.microsoft.com/office/drawing/2014/main" id="{7B25327E-DBD2-48A0-9D33-E14A3F581722}"/>
              </a:ext>
            </a:extLst>
          </p:cNvPr>
          <p:cNvSpPr/>
          <p:nvPr/>
        </p:nvSpPr>
        <p:spPr>
          <a:xfrm>
            <a:off x="2671509" y="3653234"/>
            <a:ext cx="402155" cy="408819"/>
          </a:xfrm>
          <a:prstGeom prst="ellipse">
            <a:avLst/>
          </a:prstGeom>
          <a:solidFill>
            <a:schemeClr val="bg1"/>
          </a:solidFill>
          <a:ln w="12700">
            <a:solidFill>
              <a:srgbClr val="F3A87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A picture containing text, sign&#10;&#10;Description automatically generated">
            <a:extLst>
              <a:ext uri="{FF2B5EF4-FFF2-40B4-BE49-F238E27FC236}">
                <a16:creationId xmlns:a16="http://schemas.microsoft.com/office/drawing/2014/main" id="{AA97B26A-867C-4172-A69F-BA1D8D631FC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0050" y="3991374"/>
            <a:ext cx="801053" cy="665702"/>
          </a:xfrm>
          <a:prstGeom prst="rect">
            <a:avLst/>
          </a:prstGeom>
        </p:spPr>
      </p:pic>
      <p:pic>
        <p:nvPicPr>
          <p:cNvPr id="16" name="Obrázok 15">
            <a:extLst>
              <a:ext uri="{FF2B5EF4-FFF2-40B4-BE49-F238E27FC236}">
                <a16:creationId xmlns:a16="http://schemas.microsoft.com/office/drawing/2014/main" id="{8AD4AC85-4CF0-46E4-B85C-F262AB35E634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406" y="3758107"/>
            <a:ext cx="135446" cy="233267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1A504BF-3E20-47ED-AB41-E5FBCE1D400A}"/>
              </a:ext>
            </a:extLst>
          </p:cNvPr>
          <p:cNvSpPr txBox="1"/>
          <p:nvPr/>
        </p:nvSpPr>
        <p:spPr>
          <a:xfrm>
            <a:off x="3471746" y="3490622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Cieľ</a:t>
            </a:r>
            <a:endParaRPr lang="sk-SK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7993EF1-BB8A-4FEF-BF20-65C8460729AD}"/>
              </a:ext>
            </a:extLst>
          </p:cNvPr>
          <p:cNvSpPr txBox="1"/>
          <p:nvPr/>
        </p:nvSpPr>
        <p:spPr>
          <a:xfrm>
            <a:off x="1856872" y="3490622"/>
            <a:ext cx="1042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  <a:tabLst>
                <a:tab pos="2595563" algn="l"/>
                <a:tab pos="4483100" algn="l"/>
              </a:tabLst>
            </a:pPr>
            <a:r>
              <a:rPr lang="sk-SK" b="1" dirty="0"/>
              <a:t>Štart</a:t>
            </a:r>
            <a:endParaRPr lang="sk-SK" dirty="0"/>
          </a:p>
        </p:txBody>
      </p:sp>
      <p:sp>
        <p:nvSpPr>
          <p:cNvPr id="46" name="BlokTextu 13">
            <a:extLst>
              <a:ext uri="{FF2B5EF4-FFF2-40B4-BE49-F238E27FC236}">
                <a16:creationId xmlns:a16="http://schemas.microsoft.com/office/drawing/2014/main" id="{E148D7D8-173A-43D7-AB0B-6D05CE2BC4A9}"/>
              </a:ext>
            </a:extLst>
          </p:cNvPr>
          <p:cNvSpPr txBox="1"/>
          <p:nvPr/>
        </p:nvSpPr>
        <p:spPr>
          <a:xfrm>
            <a:off x="469845" y="2223148"/>
            <a:ext cx="5122702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Nájdi cestu zo štartu do cieľa. Nakresli ju.</a:t>
            </a:r>
          </a:p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Zapíš štartový a cieľový smer.</a:t>
            </a:r>
          </a:p>
          <a:p>
            <a:pPr defTabSz="288000">
              <a:spcAft>
                <a:spcPts val="200"/>
              </a:spcAft>
              <a:buSzPct val="150000"/>
            </a:pPr>
            <a:r>
              <a:rPr lang="sk-SK" sz="1600" dirty="0">
                <a:solidFill>
                  <a:srgbClr val="87401D"/>
                </a:solidFill>
                <a:cs typeface="Arial" panose="020B0604020202020204" pitchFamily="34" charset="0"/>
              </a:rPr>
              <a:t>●	</a:t>
            </a:r>
            <a:r>
              <a:rPr lang="sk-SK" sz="1600" dirty="0">
                <a:cs typeface="Arial" panose="020B0604020202020204" pitchFamily="34" charset="0"/>
              </a:rPr>
              <a:t>Naprogramuj cestu a vykonaj. Zapíš si program.</a:t>
            </a:r>
          </a:p>
        </p:txBody>
      </p:sp>
      <p:sp>
        <p:nvSpPr>
          <p:cNvPr id="49" name="Zástupný objekt pre číslo snímky 3">
            <a:extLst>
              <a:ext uri="{FF2B5EF4-FFF2-40B4-BE49-F238E27FC236}">
                <a16:creationId xmlns:a16="http://schemas.microsoft.com/office/drawing/2014/main" id="{96EC7997-AE1F-408B-94A3-61C3DA730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055" y="6492875"/>
            <a:ext cx="447040" cy="365125"/>
          </a:xfrm>
        </p:spPr>
        <p:txBody>
          <a:bodyPr/>
          <a:lstStyle/>
          <a:p>
            <a:pPr algn="ctr"/>
            <a:fld id="{9B7A4E1B-E5CF-4D46-A6A6-C0CA9274309B}" type="slidenum">
              <a:rPr lang="sk-SK" smtClean="0"/>
              <a:pPr algn="ctr"/>
              <a:t>9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50523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17048</TotalTime>
  <Words>815</Words>
  <Application>Microsoft Office PowerPoint</Application>
  <PresentationFormat>On-screen Show (4:3)</PresentationFormat>
  <Paragraphs>156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Arial Rounded MT Bold</vt:lpstr>
      <vt:lpstr>Calibri</vt:lpstr>
      <vt:lpstr>Calibri Light</vt:lpstr>
      <vt:lpstr>Nunito ExtraBold</vt:lpstr>
      <vt:lpstr>Office Theme</vt:lpstr>
      <vt:lpstr>Robotika ● Druhé kroky F až J</vt:lpstr>
      <vt:lpstr>Robotika ● F1 ● Iba v zošite</vt:lpstr>
      <vt:lpstr>Robotika ● F2</vt:lpstr>
      <vt:lpstr>Robotika ● F2</vt:lpstr>
      <vt:lpstr>Robotika ● F3</vt:lpstr>
      <vt:lpstr>Robotika ● F4</vt:lpstr>
      <vt:lpstr>Robotika ● F5 ● Iba v zošite</vt:lpstr>
      <vt:lpstr>Robotika ● F5 ● Iba v zošite</vt:lpstr>
      <vt:lpstr>Robotika ● G1</vt:lpstr>
      <vt:lpstr>Robotika ● G1</vt:lpstr>
      <vt:lpstr>Robotika ● G2</vt:lpstr>
      <vt:lpstr>Robotika ● H1</vt:lpstr>
      <vt:lpstr>Robotika ● H1</vt:lpstr>
      <vt:lpstr>Robotika ● H2 ● Iba v zošite</vt:lpstr>
      <vt:lpstr>Robotika ● I</vt:lpstr>
      <vt:lpstr>Robotika ● I1</vt:lpstr>
      <vt:lpstr>Robotika ● I2</vt:lpstr>
      <vt:lpstr>Robotika ● I3</vt:lpstr>
      <vt:lpstr>Robotika ● J1</vt:lpstr>
      <vt:lpstr>Robotika ● J1</vt:lpstr>
      <vt:lpstr>Robotika ● J2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Kalaš Ivan</cp:lastModifiedBy>
  <cp:revision>470</cp:revision>
  <dcterms:created xsi:type="dcterms:W3CDTF">2017-11-19T21:35:47Z</dcterms:created>
  <dcterms:modified xsi:type="dcterms:W3CDTF">2022-03-13T17:18:29Z</dcterms:modified>
</cp:coreProperties>
</file>