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95" r:id="rId2"/>
    <p:sldId id="333" r:id="rId3"/>
    <p:sldId id="315" r:id="rId4"/>
    <p:sldId id="334" r:id="rId5"/>
    <p:sldId id="350" r:id="rId6"/>
    <p:sldId id="335" r:id="rId7"/>
    <p:sldId id="351" r:id="rId8"/>
    <p:sldId id="337" r:id="rId9"/>
    <p:sldId id="336" r:id="rId10"/>
    <p:sldId id="352" r:id="rId11"/>
    <p:sldId id="339" r:id="rId12"/>
    <p:sldId id="340" r:id="rId13"/>
    <p:sldId id="341" r:id="rId14"/>
    <p:sldId id="353" r:id="rId15"/>
    <p:sldId id="342" r:id="rId16"/>
    <p:sldId id="354" r:id="rId17"/>
    <p:sldId id="343" r:id="rId18"/>
    <p:sldId id="355" r:id="rId19"/>
    <p:sldId id="344" r:id="rId20"/>
    <p:sldId id="356" r:id="rId21"/>
    <p:sldId id="345" r:id="rId22"/>
    <p:sldId id="346" r:id="rId23"/>
    <p:sldId id="347" r:id="rId24"/>
    <p:sldId id="348" r:id="rId25"/>
    <p:sldId id="349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rušecký Roman" initials="HR" lastIdx="25" clrIdx="0">
    <p:extLst>
      <p:ext uri="{19B8F6BF-5375-455C-9EA6-DF929625EA0E}">
        <p15:presenceInfo xmlns:p15="http://schemas.microsoft.com/office/powerpoint/2012/main" userId="Hrušecký Rom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E8D8"/>
    <a:srgbClr val="F6EEDF"/>
    <a:srgbClr val="3F71B8"/>
    <a:srgbClr val="1261AE"/>
    <a:srgbClr val="3A6DB4"/>
    <a:srgbClr val="BCC9E9"/>
    <a:srgbClr val="B17B55"/>
    <a:srgbClr val="EBCEA4"/>
    <a:srgbClr val="63935A"/>
    <a:srgbClr val="F3F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11" autoAdjust="0"/>
    <p:restoredTop sz="95226" autoAdjust="0"/>
  </p:normalViewPr>
  <p:slideViewPr>
    <p:cSldViewPr snapToGrid="0">
      <p:cViewPr varScale="1">
        <p:scale>
          <a:sx n="104" d="100"/>
          <a:sy n="104" d="100"/>
        </p:scale>
        <p:origin x="1162" y="82"/>
      </p:cViewPr>
      <p:guideLst/>
    </p:cSldViewPr>
  </p:slideViewPr>
  <p:outlineViewPr>
    <p:cViewPr>
      <p:scale>
        <a:sx n="33" d="100"/>
        <a:sy n="33" d="100"/>
      </p:scale>
      <p:origin x="0" y="-12979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A5AC2-72DF-47B3-BADC-9143A7E904F4}" type="datetimeFigureOut">
              <a:rPr lang="sk-SK" smtClean="0"/>
              <a:t>7. 2. 2022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0ED869-4CE5-4B1D-A40B-B446F6C814A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95500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0ED869-4CE5-4B1D-A40B-B446F6C814AA}" type="slidenum">
              <a:rPr lang="sk-SK" smtClean="0"/>
              <a:t>1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256434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0ED869-4CE5-4B1D-A40B-B446F6C814AA}" type="slidenum">
              <a:rPr lang="sk-SK" smtClean="0"/>
              <a:t>15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5204679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5431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5263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1973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69184"/>
            <a:ext cx="7677849" cy="541110"/>
          </a:xfrm>
          <a:prstGeom prst="roundRect">
            <a:avLst/>
          </a:prstGeom>
          <a:solidFill>
            <a:srgbClr val="3F71B8"/>
          </a:solidFill>
          <a:ln>
            <a:noFill/>
          </a:ln>
        </p:spPr>
        <p:txBody>
          <a:bodyPr anchor="b">
            <a:normAutofit/>
          </a:bodyPr>
          <a:lstStyle>
            <a:lvl1pPr marL="0" indent="0" algn="l"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>
            <a:lvl1pPr algn="ctr">
              <a:defRPr>
                <a:solidFill>
                  <a:srgbClr val="1261AE"/>
                </a:solidFill>
                <a:latin typeface="Nunito ExtraBold" pitchFamily="2" charset="-18"/>
              </a:defRPr>
            </a:lvl1pPr>
          </a:lstStyle>
          <a:p>
            <a:fld id="{9B7A4E1B-E5CF-4D46-A6A6-C0CA9274309B}" type="slidenum">
              <a:rPr lang="en-GB" smtClean="0"/>
              <a:pPr/>
              <a:t>‹#›</a:t>
            </a:fld>
            <a:endParaRPr lang="en-GB" dirty="0">
              <a:solidFill>
                <a:srgbClr val="1261AE"/>
              </a:solidFill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C414839A-7849-4008-A3AA-B36D96A3917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15636" y="1080655"/>
            <a:ext cx="8370917" cy="5270269"/>
          </a:xfrm>
          <a:prstGeom prst="rect">
            <a:avLst/>
          </a:prstGeom>
          <a:solidFill>
            <a:srgbClr val="F2E8D8"/>
          </a:solidFill>
          <a:ln w="254000" cap="rnd">
            <a:solidFill>
              <a:srgbClr val="F2E8D8"/>
            </a:solidFill>
          </a:ln>
        </p:spPr>
        <p:txBody>
          <a:bodyPr>
            <a:normAutofit/>
          </a:bodyPr>
          <a:lstStyle>
            <a:lvl1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sk-SK" dirty="0"/>
              <a:t>Kliknite sem a upravte štýly predlohy textu</a:t>
            </a:r>
          </a:p>
          <a:p>
            <a:pPr lvl="1"/>
            <a:r>
              <a:rPr lang="sk-SK" dirty="0"/>
              <a:t>Druhá úroveň</a:t>
            </a:r>
          </a:p>
          <a:p>
            <a:pPr lvl="2"/>
            <a:r>
              <a:rPr lang="sk-SK" dirty="0"/>
              <a:t>Tretia úroveň</a:t>
            </a:r>
          </a:p>
          <a:p>
            <a:pPr lvl="3"/>
            <a:r>
              <a:rPr lang="sk-SK" dirty="0"/>
              <a:t>Štvrtá úroveň</a:t>
            </a:r>
          </a:p>
          <a:p>
            <a:pPr lvl="4"/>
            <a:r>
              <a:rPr lang="sk-SK" dirty="0"/>
              <a:t>Piata úroveň</a:t>
            </a:r>
            <a:endParaRPr lang="en-US" dirty="0"/>
          </a:p>
        </p:txBody>
      </p:sp>
      <p:sp>
        <p:nvSpPr>
          <p:cNvPr id="7" name="Obdĺžnik: zaoblené rohy 6">
            <a:extLst>
              <a:ext uri="{FF2B5EF4-FFF2-40B4-BE49-F238E27FC236}">
                <a16:creationId xmlns:a16="http://schemas.microsoft.com/office/drawing/2014/main" id="{088B8B91-8763-49A4-B4E9-7C9445F47C59}"/>
              </a:ext>
            </a:extLst>
          </p:cNvPr>
          <p:cNvSpPr/>
          <p:nvPr userDrawn="1"/>
        </p:nvSpPr>
        <p:spPr>
          <a:xfrm>
            <a:off x="6525491" y="169184"/>
            <a:ext cx="2377446" cy="541110"/>
          </a:xfrm>
          <a:prstGeom prst="roundRect">
            <a:avLst/>
          </a:prstGeom>
          <a:solidFill>
            <a:srgbClr val="3F71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8" name="Obrázok 7">
            <a:extLst>
              <a:ext uri="{FF2B5EF4-FFF2-40B4-BE49-F238E27FC236}">
                <a16:creationId xmlns:a16="http://schemas.microsoft.com/office/drawing/2014/main" id="{93B90058-EFAC-4B81-AB52-2611136F38F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63599" y="72423"/>
            <a:ext cx="939338" cy="629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307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27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8684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8553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37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72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916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898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CE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4873" y="365127"/>
            <a:ext cx="8285018" cy="697056"/>
          </a:xfrm>
          <a:prstGeom prst="rect">
            <a:avLst/>
          </a:prstGeom>
          <a:solidFill>
            <a:srgbClr val="B17B55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873" y="1237673"/>
            <a:ext cx="8285018" cy="5118678"/>
          </a:xfrm>
          <a:prstGeom prst="rect">
            <a:avLst/>
          </a:prstGeom>
          <a:solidFill>
            <a:srgbClr val="F6EEDF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027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openxmlformats.org/officeDocument/2006/relationships/slide" Target="slide2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openxmlformats.org/officeDocument/2006/relationships/slide" Target="slide17.xml"/><Relationship Id="rId4" Type="http://schemas.microsoft.com/office/2007/relationships/hdphoto" Target="../media/hdphoto1.wdp"/><Relationship Id="rId9" Type="http://schemas.openxmlformats.org/officeDocument/2006/relationships/image" Target="../media/image6.png"/><Relationship Id="rId1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7.png"/><Relationship Id="rId7" Type="http://schemas.openxmlformats.org/officeDocument/2006/relationships/image" Target="../media/image5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image" Target="../media/image9.png"/><Relationship Id="rId5" Type="http://schemas.openxmlformats.org/officeDocument/2006/relationships/image" Target="../media/image52.png"/><Relationship Id="rId10" Type="http://schemas.openxmlformats.org/officeDocument/2006/relationships/image" Target="../media/image13.png"/><Relationship Id="rId4" Type="http://schemas.openxmlformats.org/officeDocument/2006/relationships/image" Target="../media/image28.png"/><Relationship Id="rId9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12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13.png"/><Relationship Id="rId5" Type="http://schemas.openxmlformats.org/officeDocument/2006/relationships/image" Target="../media/image57.png"/><Relationship Id="rId10" Type="http://schemas.openxmlformats.org/officeDocument/2006/relationships/image" Target="../media/image62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25.png"/><Relationship Id="rId12" Type="http://schemas.openxmlformats.org/officeDocument/2006/relationships/image" Target="../media/image37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35.png"/><Relationship Id="rId5" Type="http://schemas.openxmlformats.org/officeDocument/2006/relationships/image" Target="../media/image26.png"/><Relationship Id="rId10" Type="http://schemas.openxmlformats.org/officeDocument/2006/relationships/image" Target="../media/image65.png"/><Relationship Id="rId4" Type="http://schemas.openxmlformats.org/officeDocument/2006/relationships/image" Target="../media/image36.png"/><Relationship Id="rId9" Type="http://schemas.openxmlformats.org/officeDocument/2006/relationships/image" Target="../media/image64.png"/><Relationship Id="rId1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slide" Target="slide21.xml"/><Relationship Id="rId18" Type="http://schemas.openxmlformats.org/officeDocument/2006/relationships/image" Target="../media/image25.pn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12" Type="http://schemas.openxmlformats.org/officeDocument/2006/relationships/image" Target="../media/image7.png"/><Relationship Id="rId17" Type="http://schemas.openxmlformats.org/officeDocument/2006/relationships/image" Target="../media/image10.png"/><Relationship Id="rId2" Type="http://schemas.openxmlformats.org/officeDocument/2006/relationships/image" Target="../media/image66.png"/><Relationship Id="rId16" Type="http://schemas.openxmlformats.org/officeDocument/2006/relationships/image" Target="../media/image11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slide" Target="slide17.xml"/><Relationship Id="rId5" Type="http://schemas.openxmlformats.org/officeDocument/2006/relationships/image" Target="../media/image57.png"/><Relationship Id="rId15" Type="http://schemas.openxmlformats.org/officeDocument/2006/relationships/slide" Target="slide1.xml"/><Relationship Id="rId10" Type="http://schemas.openxmlformats.org/officeDocument/2006/relationships/image" Target="../media/image62.png"/><Relationship Id="rId19" Type="http://schemas.openxmlformats.org/officeDocument/2006/relationships/image" Target="../media/image13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Relationship Id="rId1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7.png"/><Relationship Id="rId7" Type="http://schemas.openxmlformats.org/officeDocument/2006/relationships/image" Target="../media/image69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28.png"/><Relationship Id="rId10" Type="http://schemas.openxmlformats.org/officeDocument/2006/relationships/image" Target="../media/image9.png"/><Relationship Id="rId4" Type="http://schemas.openxmlformats.org/officeDocument/2006/relationships/image" Target="../media/image67.png"/><Relationship Id="rId9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10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60.png"/><Relationship Id="rId10" Type="http://schemas.openxmlformats.org/officeDocument/2006/relationships/image" Target="../media/image9.png"/><Relationship Id="rId4" Type="http://schemas.openxmlformats.org/officeDocument/2006/relationships/image" Target="../media/image59.png"/><Relationship Id="rId9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13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26.png"/><Relationship Id="rId12" Type="http://schemas.openxmlformats.org/officeDocument/2006/relationships/image" Target="../media/image6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11" Type="http://schemas.openxmlformats.org/officeDocument/2006/relationships/image" Target="../media/image59.png"/><Relationship Id="rId5" Type="http://schemas.openxmlformats.org/officeDocument/2006/relationships/image" Target="../media/image72.png"/><Relationship Id="rId10" Type="http://schemas.openxmlformats.org/officeDocument/2006/relationships/image" Target="../media/image75.png"/><Relationship Id="rId4" Type="http://schemas.openxmlformats.org/officeDocument/2006/relationships/image" Target="../media/image71.png"/><Relationship Id="rId9" Type="http://schemas.openxmlformats.org/officeDocument/2006/relationships/image" Target="../media/image27.png"/><Relationship Id="rId1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6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11" Type="http://schemas.openxmlformats.org/officeDocument/2006/relationships/image" Target="../media/image9.png"/><Relationship Id="rId5" Type="http://schemas.openxmlformats.org/officeDocument/2006/relationships/image" Target="../media/image70.png"/><Relationship Id="rId10" Type="http://schemas.openxmlformats.org/officeDocument/2006/relationships/image" Target="../media/image13.png"/><Relationship Id="rId4" Type="http://schemas.openxmlformats.org/officeDocument/2006/relationships/image" Target="../media/image36.png"/><Relationship Id="rId9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13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27.png"/><Relationship Id="rId12" Type="http://schemas.openxmlformats.org/officeDocument/2006/relationships/image" Target="../media/image6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59.png"/><Relationship Id="rId5" Type="http://schemas.openxmlformats.org/officeDocument/2006/relationships/image" Target="../media/image73.png"/><Relationship Id="rId10" Type="http://schemas.openxmlformats.org/officeDocument/2006/relationships/image" Target="../media/image79.png"/><Relationship Id="rId4" Type="http://schemas.openxmlformats.org/officeDocument/2006/relationships/image" Target="../media/image72.png"/><Relationship Id="rId9" Type="http://schemas.openxmlformats.org/officeDocument/2006/relationships/image" Target="../media/image78.png"/><Relationship Id="rId1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6.png"/><Relationship Id="rId7" Type="http://schemas.openxmlformats.org/officeDocument/2006/relationships/image" Target="../media/image13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70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slide" Target="slide8.xml"/><Relationship Id="rId7" Type="http://schemas.openxmlformats.org/officeDocument/2006/relationships/slide" Target="slide17.xml"/><Relationship Id="rId12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slide" Target="slide1.xml"/><Relationship Id="rId5" Type="http://schemas.openxmlformats.org/officeDocument/2006/relationships/slide" Target="slide13.xml"/><Relationship Id="rId15" Type="http://schemas.openxmlformats.org/officeDocument/2006/relationships/image" Target="../media/image9.png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slide" Target="slide21.xml"/><Relationship Id="rId1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13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27.png"/><Relationship Id="rId12" Type="http://schemas.openxmlformats.org/officeDocument/2006/relationships/image" Target="../media/image8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82.png"/><Relationship Id="rId5" Type="http://schemas.openxmlformats.org/officeDocument/2006/relationships/image" Target="../media/image73.png"/><Relationship Id="rId10" Type="http://schemas.openxmlformats.org/officeDocument/2006/relationships/image" Target="../media/image81.png"/><Relationship Id="rId4" Type="http://schemas.openxmlformats.org/officeDocument/2006/relationships/image" Target="../media/image72.png"/><Relationship Id="rId9" Type="http://schemas.openxmlformats.org/officeDocument/2006/relationships/image" Target="../media/image60.png"/><Relationship Id="rId1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5.png"/><Relationship Id="rId7" Type="http://schemas.openxmlformats.org/officeDocument/2006/relationships/image" Target="../media/image89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11" Type="http://schemas.openxmlformats.org/officeDocument/2006/relationships/image" Target="../media/image9.png"/><Relationship Id="rId5" Type="http://schemas.openxmlformats.org/officeDocument/2006/relationships/image" Target="../media/image87.png"/><Relationship Id="rId10" Type="http://schemas.openxmlformats.org/officeDocument/2006/relationships/image" Target="../media/image13.png"/><Relationship Id="rId4" Type="http://schemas.openxmlformats.org/officeDocument/2006/relationships/image" Target="../media/image86.png"/><Relationship Id="rId9" Type="http://schemas.openxmlformats.org/officeDocument/2006/relationships/image" Target="../media/image9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2.png"/><Relationship Id="rId7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9.png"/><Relationship Id="rId5" Type="http://schemas.openxmlformats.org/officeDocument/2006/relationships/image" Target="../media/image15.png"/><Relationship Id="rId10" Type="http://schemas.openxmlformats.org/officeDocument/2006/relationships/image" Target="../media/image13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9.png"/><Relationship Id="rId5" Type="http://schemas.openxmlformats.org/officeDocument/2006/relationships/image" Target="../media/image23.png"/><Relationship Id="rId10" Type="http://schemas.openxmlformats.org/officeDocument/2006/relationships/image" Target="../media/image13.png"/><Relationship Id="rId4" Type="http://schemas.openxmlformats.org/officeDocument/2006/relationships/image" Target="../media/image22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13.png"/><Relationship Id="rId3" Type="http://schemas.openxmlformats.org/officeDocument/2006/relationships/image" Target="../media/image26.png"/><Relationship Id="rId7" Type="http://schemas.microsoft.com/office/2007/relationships/hdphoto" Target="../media/hdphoto2.wdp"/><Relationship Id="rId12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1.png"/><Relationship Id="rId5" Type="http://schemas.openxmlformats.org/officeDocument/2006/relationships/image" Target="../media/image28.png"/><Relationship Id="rId10" Type="http://schemas.microsoft.com/office/2007/relationships/hdphoto" Target="../media/hdphoto3.wdp"/><Relationship Id="rId4" Type="http://schemas.openxmlformats.org/officeDocument/2006/relationships/image" Target="../media/image27.png"/><Relationship Id="rId9" Type="http://schemas.openxmlformats.org/officeDocument/2006/relationships/image" Target="../media/image30.png"/><Relationship Id="rId1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13.png"/><Relationship Id="rId3" Type="http://schemas.openxmlformats.org/officeDocument/2006/relationships/image" Target="../media/image32.png"/><Relationship Id="rId7" Type="http://schemas.openxmlformats.org/officeDocument/2006/relationships/image" Target="../media/image35.png"/><Relationship Id="rId12" Type="http://schemas.openxmlformats.org/officeDocument/2006/relationships/image" Target="../media/image2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0" Type="http://schemas.openxmlformats.org/officeDocument/2006/relationships/image" Target="../media/image38.png"/><Relationship Id="rId4" Type="http://schemas.openxmlformats.org/officeDocument/2006/relationships/image" Target="../media/image21.png"/><Relationship Id="rId9" Type="http://schemas.openxmlformats.org/officeDocument/2006/relationships/image" Target="../media/image37.png"/><Relationship Id="rId1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5.png"/><Relationship Id="rId12" Type="http://schemas.openxmlformats.org/officeDocument/2006/relationships/image" Target="../media/image9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13.png"/><Relationship Id="rId5" Type="http://schemas.openxmlformats.org/officeDocument/2006/relationships/image" Target="../media/image41.png"/><Relationship Id="rId10" Type="http://schemas.openxmlformats.org/officeDocument/2006/relationships/image" Target="../media/image10.png"/><Relationship Id="rId4" Type="http://schemas.openxmlformats.org/officeDocument/2006/relationships/image" Target="../media/image27.png"/><Relationship Id="rId9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slide" Target="slide21.xml"/><Relationship Id="rId18" Type="http://schemas.openxmlformats.org/officeDocument/2006/relationships/image" Target="../media/image9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12" Type="http://schemas.openxmlformats.org/officeDocument/2006/relationships/image" Target="../media/image7.png"/><Relationship Id="rId17" Type="http://schemas.openxmlformats.org/officeDocument/2006/relationships/image" Target="../media/image13.png"/><Relationship Id="rId2" Type="http://schemas.openxmlformats.org/officeDocument/2006/relationships/image" Target="../media/image42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11" Type="http://schemas.openxmlformats.org/officeDocument/2006/relationships/slide" Target="slide17.xml"/><Relationship Id="rId5" Type="http://schemas.openxmlformats.org/officeDocument/2006/relationships/image" Target="../media/image45.png"/><Relationship Id="rId15" Type="http://schemas.openxmlformats.org/officeDocument/2006/relationships/slide" Target="slide1.xml"/><Relationship Id="rId10" Type="http://schemas.openxmlformats.org/officeDocument/2006/relationships/image" Target="../media/image6.png"/><Relationship Id="rId4" Type="http://schemas.openxmlformats.org/officeDocument/2006/relationships/image" Target="../media/image44.png"/><Relationship Id="rId9" Type="http://schemas.openxmlformats.org/officeDocument/2006/relationships/slide" Target="slide13.xml"/><Relationship Id="rId1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9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25.png"/><Relationship Id="rId4" Type="http://schemas.openxmlformats.org/officeDocument/2006/relationships/image" Target="../media/image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sz="1800" dirty="0">
                <a:latin typeface="+mn-lt"/>
              </a:rPr>
              <a:t>Tretie kroky </a:t>
            </a:r>
            <a:r>
              <a:rPr lang="sk-SK" dirty="0">
                <a:latin typeface="+mn-lt"/>
              </a:rPr>
              <a:t>K </a:t>
            </a:r>
            <a:r>
              <a:rPr lang="sk-SK" sz="1800" dirty="0">
                <a:latin typeface="+mn-lt"/>
              </a:rPr>
              <a:t>až</a:t>
            </a:r>
            <a:r>
              <a:rPr lang="sk-SK" dirty="0">
                <a:latin typeface="+mn-lt"/>
              </a:rPr>
              <a:t> O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buNone/>
            </a:pPr>
            <a:endParaRPr lang="sk-SK" b="1">
              <a:latin typeface="+mn-lt"/>
            </a:endParaRPr>
          </a:p>
          <a:p>
            <a:pPr marL="0" indent="0">
              <a:buNone/>
            </a:pPr>
            <a:endParaRPr lang="sk-SK" b="1">
              <a:latin typeface="+mn-lt"/>
            </a:endParaRPr>
          </a:p>
          <a:p>
            <a:pPr marL="0" indent="0">
              <a:buNone/>
              <a:tabLst>
                <a:tab pos="1258888" algn="r"/>
                <a:tab pos="2241550" algn="ctr"/>
                <a:tab pos="3224213" algn="l"/>
              </a:tabLst>
            </a:pPr>
            <a:r>
              <a:rPr lang="sk-SK" b="1">
                <a:latin typeface="+mn-lt"/>
              </a:rPr>
              <a:t>		</a:t>
            </a:r>
            <a:endParaRPr lang="sk-SK">
              <a:latin typeface="+mn-lt"/>
            </a:endParaRPr>
          </a:p>
        </p:txBody>
      </p:sp>
      <p:pic>
        <p:nvPicPr>
          <p:cNvPr id="11" name="Obrázok 10">
            <a:extLst>
              <a:ext uri="{FF2B5EF4-FFF2-40B4-BE49-F238E27FC236}">
                <a16:creationId xmlns:a16="http://schemas.microsoft.com/office/drawing/2014/main" id="{DB77D3E4-679F-43A4-BEF7-B678774EAA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88338" y="1946282"/>
            <a:ext cx="4064083" cy="4064083"/>
          </a:xfrm>
          <a:prstGeom prst="rect">
            <a:avLst/>
          </a:prstGeom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3F8DEE-95E9-48C2-9157-389B017C81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82023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hlinkClick r:id="rId6" action="ppaction://hlinksldjump"/>
            <a:extLst>
              <a:ext uri="{FF2B5EF4-FFF2-40B4-BE49-F238E27FC236}">
                <a16:creationId xmlns:a16="http://schemas.microsoft.com/office/drawing/2014/main" id="{102A074F-E908-4E93-97D0-B503523A44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51115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hlinkClick r:id="rId8" action="ppaction://hlinksldjump"/>
            <a:extLst>
              <a:ext uri="{FF2B5EF4-FFF2-40B4-BE49-F238E27FC236}">
                <a16:creationId xmlns:a16="http://schemas.microsoft.com/office/drawing/2014/main" id="{474A733B-FDF7-40C2-8B76-632DBC91747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0207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hlinkClick r:id="rId10" action="ppaction://hlinksldjump"/>
            <a:extLst>
              <a:ext uri="{FF2B5EF4-FFF2-40B4-BE49-F238E27FC236}">
                <a16:creationId xmlns:a16="http://schemas.microsoft.com/office/drawing/2014/main" id="{949FF84F-FA51-49F9-AC87-FB40F0F35E5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929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hlinkClick r:id="rId12" action="ppaction://hlinksldjump"/>
            <a:extLst>
              <a:ext uri="{FF2B5EF4-FFF2-40B4-BE49-F238E27FC236}">
                <a16:creationId xmlns:a16="http://schemas.microsoft.com/office/drawing/2014/main" id="{FAF11D4A-DAD4-4F86-8FD7-D224532C8B3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5838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Zástupný objekt pre číslo snímky 3">
            <a:extLst>
              <a:ext uri="{FF2B5EF4-FFF2-40B4-BE49-F238E27FC236}">
                <a16:creationId xmlns:a16="http://schemas.microsoft.com/office/drawing/2014/main" id="{D3CD6F1A-7B09-4F02-BDCF-FCAA591C4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1</a:t>
            </a:fld>
            <a:endParaRPr lang="sk-SK" dirty="0"/>
          </a:p>
        </p:txBody>
      </p:sp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43F267C-1B87-4D5C-BB5F-68DDAB6E4A6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51200" y="653040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3A27564-A60A-4197-9532-23DF94628795}"/>
              </a:ext>
            </a:extLst>
          </p:cNvPr>
          <p:cNvSpPr txBox="1"/>
          <p:nvPr/>
        </p:nvSpPr>
        <p:spPr>
          <a:xfrm>
            <a:off x="359833" y="1058079"/>
            <a:ext cx="5941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chemeClr val="accent1">
                    <a:lumMod val="50000"/>
                  </a:schemeClr>
                </a:solidFill>
              </a:rPr>
              <a:t>Tejto podložke hovoríme </a:t>
            </a:r>
            <a:r>
              <a:rPr lang="sk-SK" sz="2000" b="1" dirty="0">
                <a:solidFill>
                  <a:schemeClr val="accent1">
                    <a:lumMod val="50000"/>
                  </a:schemeClr>
                </a:solidFill>
              </a:rPr>
              <a:t>Informatická</a:t>
            </a:r>
            <a:r>
              <a:rPr lang="sk-SK" sz="2000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6195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92D0F199-CE1B-49CF-81A0-351AAA59270F}"/>
              </a:ext>
            </a:extLst>
          </p:cNvPr>
          <p:cNvSpPr/>
          <p:nvPr/>
        </p:nvSpPr>
        <p:spPr>
          <a:xfrm>
            <a:off x="284399" y="943200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L1</a:t>
            </a:r>
            <a:endParaRPr lang="sk-SK" sz="2800" dirty="0">
              <a:latin typeface="+mn-lt"/>
            </a:endParaRPr>
          </a:p>
        </p:txBody>
      </p:sp>
      <p:pic>
        <p:nvPicPr>
          <p:cNvPr id="17" name="Obrázok 22">
            <a:extLst>
              <a:ext uri="{FF2B5EF4-FFF2-40B4-BE49-F238E27FC236}">
                <a16:creationId xmlns:a16="http://schemas.microsoft.com/office/drawing/2014/main" id="{709E960D-21F0-4146-9446-21EB4A9E28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7506" y="1148934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Obrázok 22">
            <a:extLst>
              <a:ext uri="{FF2B5EF4-FFF2-40B4-BE49-F238E27FC236}">
                <a16:creationId xmlns:a16="http://schemas.microsoft.com/office/drawing/2014/main" id="{822C4E97-417B-465D-8004-1601E7538E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60168" y="1148934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Obrázok 22">
            <a:extLst>
              <a:ext uri="{FF2B5EF4-FFF2-40B4-BE49-F238E27FC236}">
                <a16:creationId xmlns:a16="http://schemas.microsoft.com/office/drawing/2014/main" id="{E4B5EBFC-13F8-4353-8882-68824F5D05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60168" y="3818067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Zástupný objekt pre číslo snímky 3">
            <a:extLst>
              <a:ext uri="{FF2B5EF4-FFF2-40B4-BE49-F238E27FC236}">
                <a16:creationId xmlns:a16="http://schemas.microsoft.com/office/drawing/2014/main" id="{4CC92D5C-FFCB-45D6-8E3F-3853F079A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10</a:t>
            </a:fld>
            <a:endParaRPr lang="sk-SK"/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E90A8EEB-8525-4527-B208-5E8601E5E8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07" y="1551886"/>
            <a:ext cx="2484311" cy="24908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E3A15EFE-B9DB-4465-9533-197CA9BDCD1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175" y="1119954"/>
            <a:ext cx="2484311" cy="248431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6CCB39A7-06E6-4661-A95C-39EA4B922BE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4175" y="3823538"/>
            <a:ext cx="2484311" cy="24908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Obrázok 28" descr="Obrázok, na ktorom je text, nástroj&#10;&#10;Automaticky generovaný popis">
            <a:extLst>
              <a:ext uri="{FF2B5EF4-FFF2-40B4-BE49-F238E27FC236}">
                <a16:creationId xmlns:a16="http://schemas.microsoft.com/office/drawing/2014/main" id="{DF875800-3E11-4E18-85B9-C85C2F47335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07" y="4219166"/>
            <a:ext cx="865557" cy="500400"/>
          </a:xfrm>
          <a:prstGeom prst="rect">
            <a:avLst/>
          </a:prstGeom>
        </p:spPr>
      </p:pic>
      <p:pic>
        <p:nvPicPr>
          <p:cNvPr id="15" name="Obrázok 30" descr="Obrázok, na ktorom je text&#10;&#10;Automaticky generovaný popis">
            <a:extLst>
              <a:ext uri="{FF2B5EF4-FFF2-40B4-BE49-F238E27FC236}">
                <a16:creationId xmlns:a16="http://schemas.microsoft.com/office/drawing/2014/main" id="{3B714449-873E-4577-ABC0-BDCBCFC3994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07" y="4824651"/>
            <a:ext cx="2684578" cy="500400"/>
          </a:xfrm>
          <a:prstGeom prst="rect">
            <a:avLst/>
          </a:prstGeom>
        </p:spPr>
      </p:pic>
      <p:pic>
        <p:nvPicPr>
          <p:cNvPr id="16" name="Obrázok 28" descr="Obrázok, na ktorom je text, nástroj&#10;&#10;Automaticky generovaný popis">
            <a:extLst>
              <a:ext uri="{FF2B5EF4-FFF2-40B4-BE49-F238E27FC236}">
                <a16:creationId xmlns:a16="http://schemas.microsoft.com/office/drawing/2014/main" id="{E7CEECEE-74C1-4641-A67F-A739B43E29F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596" y="5208666"/>
            <a:ext cx="865557" cy="500400"/>
          </a:xfrm>
          <a:prstGeom prst="rect">
            <a:avLst/>
          </a:prstGeom>
        </p:spPr>
      </p:pic>
      <p:pic>
        <p:nvPicPr>
          <p:cNvPr id="21" name="Obrázok 30" descr="Obrázok, na ktorom je text&#10;&#10;Automaticky generovaný popis">
            <a:extLst>
              <a:ext uri="{FF2B5EF4-FFF2-40B4-BE49-F238E27FC236}">
                <a16:creationId xmlns:a16="http://schemas.microsoft.com/office/drawing/2014/main" id="{5BA258EC-052C-4A3E-97FE-0ABCAC70C52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3301" y="5814151"/>
            <a:ext cx="2684578" cy="500400"/>
          </a:xfrm>
          <a:prstGeom prst="rect">
            <a:avLst/>
          </a:prstGeom>
        </p:spPr>
      </p:pic>
      <p:pic>
        <p:nvPicPr>
          <p:cNvPr id="22" name="Obrázok 28" descr="Obrázok, na ktorom je text, nástroj&#10;&#10;Automaticky generovaný popis">
            <a:extLst>
              <a:ext uri="{FF2B5EF4-FFF2-40B4-BE49-F238E27FC236}">
                <a16:creationId xmlns:a16="http://schemas.microsoft.com/office/drawing/2014/main" id="{77EA730F-6AFE-44D7-9FA5-00FA014DFF3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322" y="2519568"/>
            <a:ext cx="865557" cy="500400"/>
          </a:xfrm>
          <a:prstGeom prst="rect">
            <a:avLst/>
          </a:prstGeom>
        </p:spPr>
      </p:pic>
      <p:pic>
        <p:nvPicPr>
          <p:cNvPr id="23" name="Obrázok 30" descr="Obrázok, na ktorom je text&#10;&#10;Automaticky generovaný popis">
            <a:extLst>
              <a:ext uri="{FF2B5EF4-FFF2-40B4-BE49-F238E27FC236}">
                <a16:creationId xmlns:a16="http://schemas.microsoft.com/office/drawing/2014/main" id="{EB4A33DB-AC1C-4D99-9356-31813D137EE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9027" y="3125053"/>
            <a:ext cx="2684578" cy="500400"/>
          </a:xfrm>
          <a:prstGeom prst="rect">
            <a:avLst/>
          </a:prstGeom>
        </p:spPr>
      </p:pic>
      <p:pic>
        <p:nvPicPr>
          <p:cNvPr id="24" name="Picture 2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05F17F8-3576-49DA-92B6-AA4851FCBC5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Picture 2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9BA2708-FE1F-46F6-8C92-152E61BE98A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09735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L2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15636" y="1080655"/>
            <a:ext cx="8370917" cy="52702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Pracujte ako tím.</a:t>
            </a:r>
            <a:endParaRPr lang="sk-SK" sz="2400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4" name="Obrázok 13">
            <a:extLst>
              <a:ext uri="{FF2B5EF4-FFF2-40B4-BE49-F238E27FC236}">
                <a16:creationId xmlns:a16="http://schemas.microsoft.com/office/drawing/2014/main" id="{EE0665EF-0AD3-4CA2-9762-FE2B13A570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06783" y="1698962"/>
            <a:ext cx="2553573" cy="25535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Obrázok 15">
            <a:extLst>
              <a:ext uri="{FF2B5EF4-FFF2-40B4-BE49-F238E27FC236}">
                <a16:creationId xmlns:a16="http://schemas.microsoft.com/office/drawing/2014/main" id="{0C7AAD9D-3B18-449B-B2E3-FB8202F02E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507" y="4308712"/>
            <a:ext cx="213840" cy="396000"/>
          </a:xfrm>
          <a:prstGeom prst="rect">
            <a:avLst/>
          </a:prstGeom>
        </p:spPr>
      </p:pic>
      <p:pic>
        <p:nvPicPr>
          <p:cNvPr id="17" name="Obrázok 16">
            <a:extLst>
              <a:ext uri="{FF2B5EF4-FFF2-40B4-BE49-F238E27FC236}">
                <a16:creationId xmlns:a16="http://schemas.microsoft.com/office/drawing/2014/main" id="{1F0759D0-8907-41B5-B847-18FA1EF6E9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192" y="1534890"/>
            <a:ext cx="213840" cy="396000"/>
          </a:xfrm>
          <a:prstGeom prst="rect">
            <a:avLst/>
          </a:prstGeom>
        </p:spPr>
      </p:pic>
      <p:pic>
        <p:nvPicPr>
          <p:cNvPr id="18" name="Obrázok 17">
            <a:extLst>
              <a:ext uri="{FF2B5EF4-FFF2-40B4-BE49-F238E27FC236}">
                <a16:creationId xmlns:a16="http://schemas.microsoft.com/office/drawing/2014/main" id="{C93AAD8E-B444-4404-88D0-42931B76CD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01" y="1534890"/>
            <a:ext cx="218207" cy="396000"/>
          </a:xfrm>
          <a:prstGeom prst="rect">
            <a:avLst/>
          </a:prstGeom>
        </p:spPr>
      </p:pic>
      <p:pic>
        <p:nvPicPr>
          <p:cNvPr id="19" name="Obrázok 18">
            <a:extLst>
              <a:ext uri="{FF2B5EF4-FFF2-40B4-BE49-F238E27FC236}">
                <a16:creationId xmlns:a16="http://schemas.microsoft.com/office/drawing/2014/main" id="{ACC1F31A-4D20-4D1A-83B1-57B15FC054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01" y="4310459"/>
            <a:ext cx="218207" cy="396000"/>
          </a:xfrm>
          <a:prstGeom prst="rect">
            <a:avLst/>
          </a:prstGeom>
        </p:spPr>
      </p:pic>
      <p:sp>
        <p:nvSpPr>
          <p:cNvPr id="5" name="BlokTextu 4">
            <a:extLst>
              <a:ext uri="{FF2B5EF4-FFF2-40B4-BE49-F238E27FC236}">
                <a16:creationId xmlns:a16="http://schemas.microsoft.com/office/drawing/2014/main" id="{38BD734E-5F96-46F3-93A6-8E05FC6C27E3}"/>
              </a:ext>
            </a:extLst>
          </p:cNvPr>
          <p:cNvSpPr txBox="1"/>
          <p:nvPr/>
        </p:nvSpPr>
        <p:spPr>
          <a:xfrm>
            <a:off x="704655" y="1606788"/>
            <a:ext cx="3028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cs typeface="Arial" panose="020B0604020202020204" pitchFamily="34" charset="0"/>
              </a:rPr>
              <a:t>si zvolí svoj </a:t>
            </a:r>
            <a:r>
              <a:rPr lang="sk-SK" b="1" dirty="0">
                <a:cs typeface="Arial" panose="020B0604020202020204" pitchFamily="34" charset="0"/>
              </a:rPr>
              <a:t>štart</a:t>
            </a:r>
            <a:r>
              <a:rPr lang="sk-SK" dirty="0">
                <a:cs typeface="Arial" panose="020B0604020202020204" pitchFamily="34" charset="0"/>
              </a:rPr>
              <a:t> a </a:t>
            </a:r>
            <a:r>
              <a:rPr lang="sk-SK" b="1" dirty="0">
                <a:cs typeface="Arial" panose="020B0604020202020204" pitchFamily="34" charset="0"/>
              </a:rPr>
              <a:t>cieľ</a:t>
            </a:r>
            <a:br>
              <a:rPr lang="sk-SK" b="1" dirty="0">
                <a:cs typeface="Arial" panose="020B0604020202020204" pitchFamily="34" charset="0"/>
              </a:rPr>
            </a:br>
            <a:r>
              <a:rPr lang="sk-SK" dirty="0">
                <a:cs typeface="Arial" panose="020B0604020202020204" pitchFamily="34" charset="0"/>
              </a:rPr>
              <a:t>a sem ich zapíše:</a:t>
            </a:r>
          </a:p>
        </p:txBody>
      </p:sp>
      <p:pic>
        <p:nvPicPr>
          <p:cNvPr id="7" name="Obrázok 6" descr="Obrázok, na ktorom je text&#10;&#10;Automaticky generovaný popis">
            <a:extLst>
              <a:ext uri="{FF2B5EF4-FFF2-40B4-BE49-F238E27FC236}">
                <a16:creationId xmlns:a16="http://schemas.microsoft.com/office/drawing/2014/main" id="{4B060CB2-8D68-493E-A1C7-A0C5830F4BB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20" y="2898128"/>
            <a:ext cx="2601732" cy="504000"/>
          </a:xfrm>
          <a:prstGeom prst="rect">
            <a:avLst/>
          </a:prstGeom>
        </p:spPr>
      </p:pic>
      <p:pic>
        <p:nvPicPr>
          <p:cNvPr id="9" name="Obrázok 8" descr="Obrázok, na ktorom je text&#10;&#10;Automaticky generovaný popis">
            <a:extLst>
              <a:ext uri="{FF2B5EF4-FFF2-40B4-BE49-F238E27FC236}">
                <a16:creationId xmlns:a16="http://schemas.microsoft.com/office/drawing/2014/main" id="{61F97A3D-9988-4D08-9142-4D5F21ABACB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20" y="2298751"/>
            <a:ext cx="2637377" cy="504000"/>
          </a:xfrm>
          <a:prstGeom prst="rect">
            <a:avLst/>
          </a:prstGeom>
        </p:spPr>
      </p:pic>
      <p:sp>
        <p:nvSpPr>
          <p:cNvPr id="26" name="BlokTextu 25">
            <a:extLst>
              <a:ext uri="{FF2B5EF4-FFF2-40B4-BE49-F238E27FC236}">
                <a16:creationId xmlns:a16="http://schemas.microsoft.com/office/drawing/2014/main" id="{F750CCBC-1A54-4798-9D2C-A6AAF3E98842}"/>
              </a:ext>
            </a:extLst>
          </p:cNvPr>
          <p:cNvSpPr txBox="1"/>
          <p:nvPr/>
        </p:nvSpPr>
        <p:spPr>
          <a:xfrm>
            <a:off x="3942139" y="1622287"/>
            <a:ext cx="2272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>
                <a:cs typeface="Arial" panose="020B0604020202020204" pitchFamily="34" charset="0"/>
              </a:rPr>
              <a:t>si zvolí cestu</a:t>
            </a:r>
            <a:br>
              <a:rPr lang="sk-SK">
                <a:cs typeface="Arial" panose="020B0604020202020204" pitchFamily="34" charset="0"/>
              </a:rPr>
            </a:br>
            <a:r>
              <a:rPr lang="sk-SK">
                <a:cs typeface="Arial" panose="020B0604020202020204" pitchFamily="34" charset="0"/>
              </a:rPr>
              <a:t>zo </a:t>
            </a:r>
            <a:r>
              <a:rPr lang="sk-SK" b="1">
                <a:cs typeface="Arial" panose="020B0604020202020204" pitchFamily="34" charset="0"/>
              </a:rPr>
              <a:t>štartu</a:t>
            </a:r>
            <a:r>
              <a:rPr lang="sk-SK">
                <a:cs typeface="Arial" panose="020B0604020202020204" pitchFamily="34" charset="0"/>
              </a:rPr>
              <a:t> do </a:t>
            </a:r>
            <a:r>
              <a:rPr lang="sk-SK" b="1">
                <a:cs typeface="Arial" panose="020B0604020202020204" pitchFamily="34" charset="0"/>
              </a:rPr>
              <a:t>cieľa</a:t>
            </a:r>
            <a:br>
              <a:rPr lang="sk-SK">
                <a:cs typeface="Arial" panose="020B0604020202020204" pitchFamily="34" charset="0"/>
              </a:rPr>
            </a:br>
            <a:r>
              <a:rPr lang="sk-SK">
                <a:cs typeface="Arial" panose="020B0604020202020204" pitchFamily="34" charset="0"/>
              </a:rPr>
              <a:t>a sem ju nakreslí:</a:t>
            </a:r>
          </a:p>
        </p:txBody>
      </p:sp>
      <p:sp>
        <p:nvSpPr>
          <p:cNvPr id="29" name="BlokTextu 28">
            <a:extLst>
              <a:ext uri="{FF2B5EF4-FFF2-40B4-BE49-F238E27FC236}">
                <a16:creationId xmlns:a16="http://schemas.microsoft.com/office/drawing/2014/main" id="{5A303FAA-045C-4FDC-B6D9-A2C0A75BA42D}"/>
              </a:ext>
            </a:extLst>
          </p:cNvPr>
          <p:cNvSpPr txBox="1"/>
          <p:nvPr/>
        </p:nvSpPr>
        <p:spPr>
          <a:xfrm>
            <a:off x="704655" y="4387304"/>
            <a:ext cx="3028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>
                <a:cs typeface="Arial" panose="020B0604020202020204" pitchFamily="34" charset="0"/>
              </a:rPr>
              <a:t>naplánuje </a:t>
            </a:r>
            <a:r>
              <a:rPr lang="sk-SK" b="1">
                <a:cs typeface="Arial" panose="020B0604020202020204" pitchFamily="34" charset="0"/>
              </a:rPr>
              <a:t>z kartičiek</a:t>
            </a:r>
          </a:p>
          <a:p>
            <a:r>
              <a:rPr lang="sk-SK">
                <a:cs typeface="Arial" panose="020B0604020202020204" pitchFamily="34" charset="0"/>
              </a:rPr>
              <a:t>program.</a:t>
            </a:r>
          </a:p>
        </p:txBody>
      </p:sp>
      <p:sp>
        <p:nvSpPr>
          <p:cNvPr id="30" name="BlokTextu 29">
            <a:extLst>
              <a:ext uri="{FF2B5EF4-FFF2-40B4-BE49-F238E27FC236}">
                <a16:creationId xmlns:a16="http://schemas.microsoft.com/office/drawing/2014/main" id="{2319AF02-639A-497A-8F9F-5A12AB3B2C1C}"/>
              </a:ext>
            </a:extLst>
          </p:cNvPr>
          <p:cNvSpPr txBox="1"/>
          <p:nvPr/>
        </p:nvSpPr>
        <p:spPr>
          <a:xfrm>
            <a:off x="3942139" y="4387305"/>
            <a:ext cx="2255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>
                <a:cs typeface="Arial" panose="020B0604020202020204" pitchFamily="34" charset="0"/>
              </a:rPr>
              <a:t>program zadá Eme tlačidlami a odpovie:</a:t>
            </a:r>
          </a:p>
        </p:txBody>
      </p:sp>
      <p:pic>
        <p:nvPicPr>
          <p:cNvPr id="12" name="Obrázok 11">
            <a:extLst>
              <a:ext uri="{FF2B5EF4-FFF2-40B4-BE49-F238E27FC236}">
                <a16:creationId xmlns:a16="http://schemas.microsoft.com/office/drawing/2014/main" id="{4630A5ED-A969-4E29-8979-2D2B510FA51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018" y="5368273"/>
            <a:ext cx="2553573" cy="584400"/>
          </a:xfrm>
          <a:prstGeom prst="rect">
            <a:avLst/>
          </a:prstGeom>
        </p:spPr>
      </p:pic>
      <p:pic>
        <p:nvPicPr>
          <p:cNvPr id="23" name="Obrázok 22">
            <a:extLst>
              <a:ext uri="{FF2B5EF4-FFF2-40B4-BE49-F238E27FC236}">
                <a16:creationId xmlns:a16="http://schemas.microsoft.com/office/drawing/2014/main" id="{96C8233C-7428-41B1-A1D9-55E356166D2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157" y="5463341"/>
            <a:ext cx="1824313" cy="437506"/>
          </a:xfrm>
          <a:prstGeom prst="rect">
            <a:avLst/>
          </a:prstGeom>
        </p:spPr>
      </p:pic>
      <p:sp>
        <p:nvSpPr>
          <p:cNvPr id="39" name="Zástupný objekt pre číslo snímky 3">
            <a:extLst>
              <a:ext uri="{FF2B5EF4-FFF2-40B4-BE49-F238E27FC236}">
                <a16:creationId xmlns:a16="http://schemas.microsoft.com/office/drawing/2014/main" id="{82DE69B6-1EE8-4FA1-B554-BDB0E7E74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11</a:t>
            </a:fld>
            <a:endParaRPr lang="sk-SK"/>
          </a:p>
        </p:txBody>
      </p:sp>
      <p:pic>
        <p:nvPicPr>
          <p:cNvPr id="20" name="Picture 1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91EA8FF-7B35-4D07-BE78-4AC522B6080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B86DFED-1EEF-4F4D-83A4-394B284E9E3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62558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7CE5E77-BBD4-4179-881A-C1045A966B8E}"/>
              </a:ext>
            </a:extLst>
          </p:cNvPr>
          <p:cNvSpPr/>
          <p:nvPr/>
        </p:nvSpPr>
        <p:spPr>
          <a:xfrm>
            <a:off x="284399" y="943200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9A5CA55B-D9C4-4675-8561-439D13EAD0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09" y="3776014"/>
            <a:ext cx="6800469" cy="802386"/>
          </a:xfrm>
          <a:prstGeom prst="rect">
            <a:avLst/>
          </a:prstGeom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L3</a:t>
            </a:r>
            <a:r>
              <a:rPr lang="sk-SK" sz="2000" dirty="0">
                <a:latin typeface="+mn-lt"/>
              </a:rPr>
              <a:t> ● </a:t>
            </a:r>
            <a:r>
              <a:rPr lang="sk-SK" sz="1800" dirty="0">
                <a:latin typeface="+mn-lt"/>
              </a:rPr>
              <a:t>Iba v zošite</a:t>
            </a:r>
            <a:endParaRPr lang="sk-SK" dirty="0">
              <a:latin typeface="+mn-lt"/>
            </a:endParaRPr>
          </a:p>
        </p:txBody>
      </p:sp>
      <p:pic>
        <p:nvPicPr>
          <p:cNvPr id="14" name="Obrázok 13">
            <a:extLst>
              <a:ext uri="{FF2B5EF4-FFF2-40B4-BE49-F238E27FC236}">
                <a16:creationId xmlns:a16="http://schemas.microsoft.com/office/drawing/2014/main" id="{EE0665EF-0AD3-4CA2-9762-FE2B13A570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30145" y="1090993"/>
            <a:ext cx="2364157" cy="23641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Obrázok 21">
            <a:extLst>
              <a:ext uri="{FF2B5EF4-FFF2-40B4-BE49-F238E27FC236}">
                <a16:creationId xmlns:a16="http://schemas.microsoft.com/office/drawing/2014/main" id="{F717D755-61C7-462C-B8D4-12A89B9E66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86700" y="2293885"/>
            <a:ext cx="448000" cy="360000"/>
          </a:xfrm>
          <a:prstGeom prst="rect">
            <a:avLst/>
          </a:prstGeom>
        </p:spPr>
      </p:pic>
      <p:pic>
        <p:nvPicPr>
          <p:cNvPr id="20" name="Obrázok 22">
            <a:extLst>
              <a:ext uri="{FF2B5EF4-FFF2-40B4-BE49-F238E27FC236}">
                <a16:creationId xmlns:a16="http://schemas.microsoft.com/office/drawing/2014/main" id="{71265A9D-B09D-43DA-8F7D-6BAF7A52A49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08" y="3308206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Obrázok 22">
            <a:extLst>
              <a:ext uri="{FF2B5EF4-FFF2-40B4-BE49-F238E27FC236}">
                <a16:creationId xmlns:a16="http://schemas.microsoft.com/office/drawing/2014/main" id="{47DAFE7D-21A9-4932-8D5C-699E69BD0E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08" y="4985371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Obrázok 22">
            <a:extLst>
              <a:ext uri="{FF2B5EF4-FFF2-40B4-BE49-F238E27FC236}">
                <a16:creationId xmlns:a16="http://schemas.microsoft.com/office/drawing/2014/main" id="{C67DD97B-858F-4FA6-A6A5-2E90555512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08" y="1607099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7B207BA-98D3-4C65-92D5-8C8905DBB4D1}"/>
              </a:ext>
            </a:extLst>
          </p:cNvPr>
          <p:cNvSpPr txBox="1"/>
          <p:nvPr/>
        </p:nvSpPr>
        <p:spPr>
          <a:xfrm>
            <a:off x="359833" y="1058079"/>
            <a:ext cx="59414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chemeClr val="accent1">
                    <a:lumMod val="50000"/>
                  </a:schemeClr>
                </a:solidFill>
              </a:rPr>
              <a:t>Čítaj program z kartičiek, nakresli cestu a zapíš cieľ.</a:t>
            </a:r>
            <a:endParaRPr lang="en-GB" sz="2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6AA196-EF17-477B-8E13-BA100E49A7EC}"/>
              </a:ext>
            </a:extLst>
          </p:cNvPr>
          <p:cNvSpPr txBox="1"/>
          <p:nvPr/>
        </p:nvSpPr>
        <p:spPr>
          <a:xfrm>
            <a:off x="823250" y="1545996"/>
            <a:ext cx="2744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800" dirty="0"/>
              <a:t>štart </a:t>
            </a:r>
            <a:r>
              <a:rPr lang="sk-SK" sz="1800" b="1" dirty="0"/>
              <a:t>na 3, smerom k 2</a:t>
            </a:r>
            <a:r>
              <a:rPr lang="sk-SK" sz="1800" dirty="0"/>
              <a:t>, cieľ</a:t>
            </a:r>
            <a:endParaRPr lang="en-GB" dirty="0"/>
          </a:p>
        </p:txBody>
      </p:sp>
      <p:pic>
        <p:nvPicPr>
          <p:cNvPr id="30" name="Obrázok 30">
            <a:extLst>
              <a:ext uri="{FF2B5EF4-FFF2-40B4-BE49-F238E27FC236}">
                <a16:creationId xmlns:a16="http://schemas.microsoft.com/office/drawing/2014/main" id="{CD6DA56B-B55C-495D-B9CC-82819051EFF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68092" y="4927696"/>
            <a:ext cx="2586323" cy="438055"/>
          </a:xfrm>
          <a:prstGeom prst="rect">
            <a:avLst/>
          </a:prstGeom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5CB45408-71AC-4611-A909-91685219AEDE}"/>
              </a:ext>
            </a:extLst>
          </p:cNvPr>
          <p:cNvSpPr txBox="1"/>
          <p:nvPr/>
        </p:nvSpPr>
        <p:spPr>
          <a:xfrm>
            <a:off x="784832" y="3279759"/>
            <a:ext cx="2783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800" dirty="0"/>
              <a:t>štart </a:t>
            </a:r>
            <a:r>
              <a:rPr lang="sk-SK" sz="1800" b="1" dirty="0"/>
              <a:t>na 9, smerom k 6</a:t>
            </a:r>
            <a:r>
              <a:rPr lang="sk-SK" sz="1800" dirty="0"/>
              <a:t>, cieľ</a:t>
            </a:r>
            <a:endParaRPr lang="en-GB" dirty="0"/>
          </a:p>
        </p:txBody>
      </p:sp>
      <p:pic>
        <p:nvPicPr>
          <p:cNvPr id="43" name="Picture 4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87697718-55CF-4A85-ADDC-EBFD3784FE7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09" y="2057720"/>
            <a:ext cx="4962906" cy="777621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947C215-6EFE-4D94-9C6C-14C3613D576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31" y="5468591"/>
            <a:ext cx="6820281" cy="787527"/>
          </a:xfrm>
          <a:prstGeom prst="rect">
            <a:avLst/>
          </a:prstGeom>
        </p:spPr>
      </p:pic>
      <p:pic>
        <p:nvPicPr>
          <p:cNvPr id="48" name="Obrázok 30">
            <a:extLst>
              <a:ext uri="{FF2B5EF4-FFF2-40B4-BE49-F238E27FC236}">
                <a16:creationId xmlns:a16="http://schemas.microsoft.com/office/drawing/2014/main" id="{5902B96D-420E-49F9-8A5D-1D25988E06F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16053" y="3250023"/>
            <a:ext cx="2586323" cy="438055"/>
          </a:xfrm>
          <a:prstGeom prst="rect">
            <a:avLst/>
          </a:prstGeom>
        </p:spPr>
      </p:pic>
      <p:pic>
        <p:nvPicPr>
          <p:cNvPr id="49" name="Obrázok 30">
            <a:extLst>
              <a:ext uri="{FF2B5EF4-FFF2-40B4-BE49-F238E27FC236}">
                <a16:creationId xmlns:a16="http://schemas.microsoft.com/office/drawing/2014/main" id="{A03B0692-65A6-40FC-9833-22457A1A6A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30921" y="1527001"/>
            <a:ext cx="2586323" cy="438055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1DBBB024-CC6E-43D6-9014-D8F8D45B3A5A}"/>
              </a:ext>
            </a:extLst>
          </p:cNvPr>
          <p:cNvSpPr txBox="1"/>
          <p:nvPr/>
        </p:nvSpPr>
        <p:spPr>
          <a:xfrm>
            <a:off x="719887" y="4954260"/>
            <a:ext cx="2927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800" dirty="0"/>
              <a:t>štart </a:t>
            </a:r>
            <a:r>
              <a:rPr lang="sk-SK" sz="1800" b="1" dirty="0"/>
              <a:t>na 9, smerom od 8</a:t>
            </a:r>
            <a:r>
              <a:rPr lang="sk-SK" sz="1800" dirty="0"/>
              <a:t>, cieľ</a:t>
            </a:r>
            <a:endParaRPr lang="en-GB" dirty="0"/>
          </a:p>
        </p:txBody>
      </p:sp>
      <p:pic>
        <p:nvPicPr>
          <p:cNvPr id="51" name="Obrázok 5">
            <a:extLst>
              <a:ext uri="{FF2B5EF4-FFF2-40B4-BE49-F238E27FC236}">
                <a16:creationId xmlns:a16="http://schemas.microsoft.com/office/drawing/2014/main" id="{6A72D559-307F-441C-AE92-DCBAD409927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3331" y="5662822"/>
            <a:ext cx="442500" cy="360000"/>
          </a:xfrm>
          <a:prstGeom prst="rect">
            <a:avLst/>
          </a:prstGeom>
        </p:spPr>
      </p:pic>
      <p:pic>
        <p:nvPicPr>
          <p:cNvPr id="52" name="Obrázok 16">
            <a:extLst>
              <a:ext uri="{FF2B5EF4-FFF2-40B4-BE49-F238E27FC236}">
                <a16:creationId xmlns:a16="http://schemas.microsoft.com/office/drawing/2014/main" id="{02622FF2-AE84-4FD8-9E68-1FBB5F154CA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581" y="4035626"/>
            <a:ext cx="448000" cy="360000"/>
          </a:xfrm>
          <a:prstGeom prst="rect">
            <a:avLst/>
          </a:prstGeom>
        </p:spPr>
      </p:pic>
      <p:sp>
        <p:nvSpPr>
          <p:cNvPr id="25" name="Zástupný objekt pre číslo snímky 3">
            <a:extLst>
              <a:ext uri="{FF2B5EF4-FFF2-40B4-BE49-F238E27FC236}">
                <a16:creationId xmlns:a16="http://schemas.microsoft.com/office/drawing/2014/main" id="{F01E3987-B35D-406E-BA89-8E8E48D1F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12</a:t>
            </a:fld>
            <a:endParaRPr lang="sk-SK"/>
          </a:p>
        </p:txBody>
      </p:sp>
      <p:pic>
        <p:nvPicPr>
          <p:cNvPr id="26" name="Picture 2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0901BA68-C180-4B89-9AF7-2DC4CC85BA3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2A15887-C6D7-4E8A-9812-DFD06C8577F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18811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M1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      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Pracujte ako tím.</a:t>
            </a:r>
          </a:p>
        </p:txBody>
      </p:sp>
      <p:pic>
        <p:nvPicPr>
          <p:cNvPr id="39" name="Obrázok 38">
            <a:extLst>
              <a:ext uri="{FF2B5EF4-FFF2-40B4-BE49-F238E27FC236}">
                <a16:creationId xmlns:a16="http://schemas.microsoft.com/office/drawing/2014/main" id="{293739A0-A3D7-469D-A6F4-57E42EAF97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9699" y="5397662"/>
            <a:ext cx="662466" cy="662466"/>
          </a:xfrm>
          <a:prstGeom prst="rect">
            <a:avLst/>
          </a:prstGeom>
        </p:spPr>
      </p:pic>
      <p:pic>
        <p:nvPicPr>
          <p:cNvPr id="43" name="Obrázok 42">
            <a:extLst>
              <a:ext uri="{FF2B5EF4-FFF2-40B4-BE49-F238E27FC236}">
                <a16:creationId xmlns:a16="http://schemas.microsoft.com/office/drawing/2014/main" id="{E850B6A0-E33E-413E-9B9C-0B81EB123A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507" y="4326770"/>
            <a:ext cx="213840" cy="396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Obrázok 43">
            <a:extLst>
              <a:ext uri="{FF2B5EF4-FFF2-40B4-BE49-F238E27FC236}">
                <a16:creationId xmlns:a16="http://schemas.microsoft.com/office/drawing/2014/main" id="{96AC66BF-B143-46BC-AFAD-0E2B3B622D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9507" y="1660450"/>
            <a:ext cx="213840" cy="396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5" name="Obrázok 44">
            <a:extLst>
              <a:ext uri="{FF2B5EF4-FFF2-40B4-BE49-F238E27FC236}">
                <a16:creationId xmlns:a16="http://schemas.microsoft.com/office/drawing/2014/main" id="{A4172B53-19F8-4FF1-856C-D6ED543BD8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43" y="1660450"/>
            <a:ext cx="218207" cy="396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6" name="Obrázok 45">
            <a:extLst>
              <a:ext uri="{FF2B5EF4-FFF2-40B4-BE49-F238E27FC236}">
                <a16:creationId xmlns:a16="http://schemas.microsoft.com/office/drawing/2014/main" id="{508EA281-E54A-4311-A45B-6411EFF6ADD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43" y="4326770"/>
            <a:ext cx="218207" cy="396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7" name="BlokTextu 46">
            <a:extLst>
              <a:ext uri="{FF2B5EF4-FFF2-40B4-BE49-F238E27FC236}">
                <a16:creationId xmlns:a16="http://schemas.microsoft.com/office/drawing/2014/main" id="{25392CED-9D39-4959-8EA0-C852D48BDF11}"/>
              </a:ext>
            </a:extLst>
          </p:cNvPr>
          <p:cNvSpPr txBox="1"/>
          <p:nvPr/>
        </p:nvSpPr>
        <p:spPr>
          <a:xfrm>
            <a:off x="802674" y="1803663"/>
            <a:ext cx="2498982" cy="64633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000"/>
              </a:lnSpc>
            </a:pPr>
            <a:r>
              <a:rPr lang="sk-SK" dirty="0">
                <a:cs typeface="Arial" panose="020B0604020202020204" pitchFamily="34" charset="0"/>
              </a:rPr>
              <a:t>si zvolí svoj </a:t>
            </a:r>
            <a:r>
              <a:rPr lang="sk-SK" b="1" dirty="0">
                <a:cs typeface="Arial" panose="020B0604020202020204" pitchFamily="34" charset="0"/>
              </a:rPr>
              <a:t>štart</a:t>
            </a:r>
            <a:r>
              <a:rPr lang="sk-SK" dirty="0">
                <a:cs typeface="Arial" panose="020B0604020202020204" pitchFamily="34" charset="0"/>
              </a:rPr>
              <a:t> a </a:t>
            </a:r>
            <a:r>
              <a:rPr lang="sk-SK" b="1" dirty="0">
                <a:cs typeface="Arial" panose="020B0604020202020204" pitchFamily="34" charset="0"/>
              </a:rPr>
              <a:t>cieľ</a:t>
            </a:r>
          </a:p>
          <a:p>
            <a:pPr>
              <a:lnSpc>
                <a:spcPts val="2000"/>
              </a:lnSpc>
            </a:pPr>
            <a:r>
              <a:rPr lang="sk-SK" dirty="0">
                <a:cs typeface="Arial" panose="020B0604020202020204" pitchFamily="34" charset="0"/>
              </a:rPr>
              <a:t>a sem ich zapíše:</a:t>
            </a:r>
          </a:p>
        </p:txBody>
      </p:sp>
      <p:pic>
        <p:nvPicPr>
          <p:cNvPr id="48" name="Obrázok 47" descr="Obrázok, na ktorom je text&#10;&#10;Automaticky generovaný popis">
            <a:extLst>
              <a:ext uri="{FF2B5EF4-FFF2-40B4-BE49-F238E27FC236}">
                <a16:creationId xmlns:a16="http://schemas.microsoft.com/office/drawing/2014/main" id="{48AF97EC-A320-4E1F-95F7-05E852A006C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20" y="3233916"/>
            <a:ext cx="2601732" cy="504000"/>
          </a:xfrm>
          <a:prstGeom prst="rect">
            <a:avLst/>
          </a:prstGeom>
        </p:spPr>
      </p:pic>
      <p:pic>
        <p:nvPicPr>
          <p:cNvPr id="49" name="Obrázok 48" descr="Obrázok, na ktorom je text&#10;&#10;Automaticky generovaný popis">
            <a:extLst>
              <a:ext uri="{FF2B5EF4-FFF2-40B4-BE49-F238E27FC236}">
                <a16:creationId xmlns:a16="http://schemas.microsoft.com/office/drawing/2014/main" id="{09B18009-769D-4F34-BC13-A1CF711202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420" y="2634539"/>
            <a:ext cx="2637377" cy="504000"/>
          </a:xfrm>
          <a:prstGeom prst="rect">
            <a:avLst/>
          </a:prstGeom>
        </p:spPr>
      </p:pic>
      <p:sp>
        <p:nvSpPr>
          <p:cNvPr id="51" name="BlokTextu 50">
            <a:extLst>
              <a:ext uri="{FF2B5EF4-FFF2-40B4-BE49-F238E27FC236}">
                <a16:creationId xmlns:a16="http://schemas.microsoft.com/office/drawing/2014/main" id="{EA9C9CA3-CA79-4727-8F59-BEB416C2EAA2}"/>
              </a:ext>
            </a:extLst>
          </p:cNvPr>
          <p:cNvSpPr txBox="1"/>
          <p:nvPr/>
        </p:nvSpPr>
        <p:spPr>
          <a:xfrm>
            <a:off x="804435" y="4440973"/>
            <a:ext cx="2637377" cy="9233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sk-SK" dirty="0">
                <a:cs typeface="Arial" panose="020B0604020202020204" pitchFamily="34" charset="0"/>
              </a:rPr>
              <a:t>naplánuje </a:t>
            </a:r>
            <a:r>
              <a:rPr lang="sk-SK" b="1" dirty="0">
                <a:cs typeface="Arial" panose="020B0604020202020204" pitchFamily="34" charset="0"/>
              </a:rPr>
              <a:t>z kartičiek</a:t>
            </a:r>
          </a:p>
          <a:p>
            <a:pPr>
              <a:lnSpc>
                <a:spcPts val="2000"/>
              </a:lnSpc>
            </a:pPr>
            <a:r>
              <a:rPr lang="sk-SK" dirty="0">
                <a:cs typeface="Arial" panose="020B0604020202020204" pitchFamily="34" charset="0"/>
              </a:rPr>
              <a:t>program, ale nepoužije označený príkaz.</a:t>
            </a:r>
          </a:p>
        </p:txBody>
      </p:sp>
      <p:sp>
        <p:nvSpPr>
          <p:cNvPr id="52" name="BlokTextu 51">
            <a:extLst>
              <a:ext uri="{FF2B5EF4-FFF2-40B4-BE49-F238E27FC236}">
                <a16:creationId xmlns:a16="http://schemas.microsoft.com/office/drawing/2014/main" id="{EE33F904-10E6-4F66-93B8-365A10BA3519}"/>
              </a:ext>
            </a:extLst>
          </p:cNvPr>
          <p:cNvSpPr txBox="1"/>
          <p:nvPr/>
        </p:nvSpPr>
        <p:spPr>
          <a:xfrm>
            <a:off x="3942139" y="4440973"/>
            <a:ext cx="225585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sk-SK" dirty="0">
                <a:cs typeface="Arial" panose="020B0604020202020204" pitchFamily="34" charset="0"/>
              </a:rPr>
              <a:t>program tlačidlami</a:t>
            </a:r>
            <a:r>
              <a:rPr lang="en-US" dirty="0">
                <a:cs typeface="Arial" panose="020B0604020202020204" pitchFamily="34" charset="0"/>
              </a:rPr>
              <a:t> </a:t>
            </a:r>
            <a:r>
              <a:rPr lang="sk-SK" dirty="0">
                <a:cs typeface="Arial" panose="020B0604020202020204" pitchFamily="34" charset="0"/>
              </a:rPr>
              <a:t>zadá Eme a odpovie:</a:t>
            </a:r>
          </a:p>
        </p:txBody>
      </p:sp>
      <p:pic>
        <p:nvPicPr>
          <p:cNvPr id="53" name="Obrázok 52">
            <a:extLst>
              <a:ext uri="{FF2B5EF4-FFF2-40B4-BE49-F238E27FC236}">
                <a16:creationId xmlns:a16="http://schemas.microsoft.com/office/drawing/2014/main" id="{026555B3-D5F5-46EE-8CDB-BE47B6A9CA0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018" y="5470615"/>
            <a:ext cx="2553573" cy="584400"/>
          </a:xfrm>
          <a:prstGeom prst="rect">
            <a:avLst/>
          </a:prstGeom>
        </p:spPr>
      </p:pic>
      <p:pic>
        <p:nvPicPr>
          <p:cNvPr id="54" name="Obrázok 53">
            <a:extLst>
              <a:ext uri="{FF2B5EF4-FFF2-40B4-BE49-F238E27FC236}">
                <a16:creationId xmlns:a16="http://schemas.microsoft.com/office/drawing/2014/main" id="{B7BE6C68-0983-4BB0-8C56-A8B15BF0A9A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4157" y="5542436"/>
            <a:ext cx="1824313" cy="437506"/>
          </a:xfrm>
          <a:prstGeom prst="rect">
            <a:avLst/>
          </a:prstGeom>
        </p:spPr>
      </p:pic>
      <p:sp>
        <p:nvSpPr>
          <p:cNvPr id="60" name="BlokTextu 59">
            <a:extLst>
              <a:ext uri="{FF2B5EF4-FFF2-40B4-BE49-F238E27FC236}">
                <a16:creationId xmlns:a16="http://schemas.microsoft.com/office/drawing/2014/main" id="{4D00C57D-FAAA-48D5-9D65-3B9C368E251D}"/>
              </a:ext>
            </a:extLst>
          </p:cNvPr>
          <p:cNvSpPr txBox="1"/>
          <p:nvPr/>
        </p:nvSpPr>
        <p:spPr>
          <a:xfrm>
            <a:off x="3964441" y="1803663"/>
            <a:ext cx="22720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sk-SK" dirty="0">
                <a:cs typeface="Arial" panose="020B0604020202020204" pitchFamily="34" charset="0"/>
              </a:rPr>
              <a:t>si zvolí cestu</a:t>
            </a:r>
            <a:br>
              <a:rPr lang="sk-SK" dirty="0">
                <a:cs typeface="Arial" panose="020B0604020202020204" pitchFamily="34" charset="0"/>
              </a:rPr>
            </a:br>
            <a:r>
              <a:rPr lang="sk-SK" dirty="0">
                <a:cs typeface="Arial" panose="020B0604020202020204" pitchFamily="34" charset="0"/>
              </a:rPr>
              <a:t>zo </a:t>
            </a:r>
            <a:r>
              <a:rPr lang="sk-SK" b="1" dirty="0">
                <a:cs typeface="Arial" panose="020B0604020202020204" pitchFamily="34" charset="0"/>
              </a:rPr>
              <a:t>štartu</a:t>
            </a:r>
            <a:r>
              <a:rPr lang="sk-SK" dirty="0">
                <a:cs typeface="Arial" panose="020B0604020202020204" pitchFamily="34" charset="0"/>
              </a:rPr>
              <a:t> do </a:t>
            </a:r>
            <a:r>
              <a:rPr lang="sk-SK" b="1" dirty="0">
                <a:cs typeface="Arial" panose="020B0604020202020204" pitchFamily="34" charset="0"/>
              </a:rPr>
              <a:t>cieľa</a:t>
            </a:r>
            <a:br>
              <a:rPr lang="sk-SK" dirty="0">
                <a:cs typeface="Arial" panose="020B0604020202020204" pitchFamily="34" charset="0"/>
              </a:rPr>
            </a:br>
            <a:r>
              <a:rPr lang="sk-SK" dirty="0">
                <a:cs typeface="Arial" panose="020B0604020202020204" pitchFamily="34" charset="0"/>
              </a:rPr>
              <a:t>a sem ju nakreslí:</a:t>
            </a:r>
          </a:p>
        </p:txBody>
      </p:sp>
      <p:pic>
        <p:nvPicPr>
          <p:cNvPr id="20" name="Picture 19">
            <a:hlinkClick r:id="rId11" action="ppaction://hlinksldjump"/>
            <a:extLst>
              <a:ext uri="{FF2B5EF4-FFF2-40B4-BE49-F238E27FC236}">
                <a16:creationId xmlns:a16="http://schemas.microsoft.com/office/drawing/2014/main" id="{DCBEAF1A-2B49-4EAF-84CD-B942B5A498D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929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>
            <a:hlinkClick r:id="rId13" action="ppaction://hlinksldjump"/>
            <a:extLst>
              <a:ext uri="{FF2B5EF4-FFF2-40B4-BE49-F238E27FC236}">
                <a16:creationId xmlns:a16="http://schemas.microsoft.com/office/drawing/2014/main" id="{FD0F0777-5F79-4584-BDAD-8FF9D2FA5B9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5838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>
            <a:hlinkClick r:id="rId15" action="ppaction://hlinksldjump"/>
            <a:extLst>
              <a:ext uri="{FF2B5EF4-FFF2-40B4-BE49-F238E27FC236}">
                <a16:creationId xmlns:a16="http://schemas.microsoft.com/office/drawing/2014/main" id="{F22145A9-CA36-48B4-94F1-09B6C2A6931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154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Zástupný objekt pre číslo snímky 3">
            <a:extLst>
              <a:ext uri="{FF2B5EF4-FFF2-40B4-BE49-F238E27FC236}">
                <a16:creationId xmlns:a16="http://schemas.microsoft.com/office/drawing/2014/main" id="{F4200F6A-85E7-4F40-9359-AC09E54AE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13</a:t>
            </a:fld>
            <a:endParaRPr lang="sk-SK"/>
          </a:p>
        </p:txBody>
      </p:sp>
      <p:pic>
        <p:nvPicPr>
          <p:cNvPr id="25" name="Obrázok 13">
            <a:extLst>
              <a:ext uri="{FF2B5EF4-FFF2-40B4-BE49-F238E27FC236}">
                <a16:creationId xmlns:a16="http://schemas.microsoft.com/office/drawing/2014/main" id="{90885C20-44E8-4C0C-B7E3-3A866BDC670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09127" y="1698962"/>
            <a:ext cx="2553573" cy="25535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Obrázok 22">
            <a:extLst>
              <a:ext uri="{FF2B5EF4-FFF2-40B4-BE49-F238E27FC236}">
                <a16:creationId xmlns:a16="http://schemas.microsoft.com/office/drawing/2014/main" id="{A12C102E-D4F7-4F10-81DD-311BEB8F49F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08" y="1118905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DF0F805-1C28-45E4-A226-7579C4CE48FE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2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C479101-A9ED-4B68-AA80-DAC757B6F23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143427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7CE5E77-BBD4-4179-881A-C1045A966B8E}"/>
              </a:ext>
            </a:extLst>
          </p:cNvPr>
          <p:cNvSpPr/>
          <p:nvPr/>
        </p:nvSpPr>
        <p:spPr>
          <a:xfrm>
            <a:off x="284399" y="943200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1800">
                <a:latin typeface="+mn-lt"/>
              </a:rPr>
              <a:t>Robotika</a:t>
            </a:r>
            <a:r>
              <a:rPr lang="sk-SK" sz="2000">
                <a:latin typeface="+mn-lt"/>
              </a:rPr>
              <a:t> ● </a:t>
            </a:r>
            <a:r>
              <a:rPr lang="sk-SK">
                <a:latin typeface="+mn-lt"/>
              </a:rPr>
              <a:t>M1</a:t>
            </a:r>
          </a:p>
        </p:txBody>
      </p:sp>
      <p:pic>
        <p:nvPicPr>
          <p:cNvPr id="20" name="Obrázok 22">
            <a:extLst>
              <a:ext uri="{FF2B5EF4-FFF2-40B4-BE49-F238E27FC236}">
                <a16:creationId xmlns:a16="http://schemas.microsoft.com/office/drawing/2014/main" id="{71265A9D-B09D-43DA-8F7D-6BAF7A52A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08" y="1099696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Obrázok 22">
            <a:extLst>
              <a:ext uri="{FF2B5EF4-FFF2-40B4-BE49-F238E27FC236}">
                <a16:creationId xmlns:a16="http://schemas.microsoft.com/office/drawing/2014/main" id="{47DAFE7D-21A9-4932-8D5C-699E69BD0E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08" y="3057896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5" name="Zástupný objekt pre číslo snímky 3">
            <a:extLst>
              <a:ext uri="{FF2B5EF4-FFF2-40B4-BE49-F238E27FC236}">
                <a16:creationId xmlns:a16="http://schemas.microsoft.com/office/drawing/2014/main" id="{F01E3987-B35D-406E-BA89-8E8E48D1F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14</a:t>
            </a:fld>
            <a:endParaRPr lang="sk-SK"/>
          </a:p>
        </p:txBody>
      </p:sp>
      <p:pic>
        <p:nvPicPr>
          <p:cNvPr id="26" name="Obrázok 38">
            <a:extLst>
              <a:ext uri="{FF2B5EF4-FFF2-40B4-BE49-F238E27FC236}">
                <a16:creationId xmlns:a16="http://schemas.microsoft.com/office/drawing/2014/main" id="{7564D79C-7E78-4C0D-87D0-B223540FF6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34715" y="1718731"/>
            <a:ext cx="1418844" cy="665988"/>
          </a:xfrm>
          <a:prstGeom prst="rect">
            <a:avLst/>
          </a:prstGeom>
        </p:spPr>
      </p:pic>
      <p:sp>
        <p:nvSpPr>
          <p:cNvPr id="27" name="BlokTextu 39">
            <a:extLst>
              <a:ext uri="{FF2B5EF4-FFF2-40B4-BE49-F238E27FC236}">
                <a16:creationId xmlns:a16="http://schemas.microsoft.com/office/drawing/2014/main" id="{B61C609E-757B-4A43-A58B-3CC6EAC217F5}"/>
              </a:ext>
            </a:extLst>
          </p:cNvPr>
          <p:cNvSpPr txBox="1"/>
          <p:nvPr/>
        </p:nvSpPr>
        <p:spPr>
          <a:xfrm>
            <a:off x="1748104" y="1286994"/>
            <a:ext cx="3000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>
                <a:solidFill>
                  <a:srgbClr val="C00000"/>
                </a:solidFill>
                <a:cs typeface="Arial" panose="020B0604020202020204" pitchFamily="34" charset="0"/>
              </a:rPr>
              <a:t>bez príkazov</a:t>
            </a:r>
          </a:p>
        </p:txBody>
      </p:sp>
      <p:pic>
        <p:nvPicPr>
          <p:cNvPr id="28" name="Obrázok 22">
            <a:extLst>
              <a:ext uri="{FF2B5EF4-FFF2-40B4-BE49-F238E27FC236}">
                <a16:creationId xmlns:a16="http://schemas.microsoft.com/office/drawing/2014/main" id="{7FF9F1DA-9350-4526-B37C-2A40B82710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08" y="4993061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Obrázok 38">
            <a:extLst>
              <a:ext uri="{FF2B5EF4-FFF2-40B4-BE49-F238E27FC236}">
                <a16:creationId xmlns:a16="http://schemas.microsoft.com/office/drawing/2014/main" id="{109056EC-39B4-4C80-952F-25787AEFCF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34715" y="3635958"/>
            <a:ext cx="1418844" cy="665988"/>
          </a:xfrm>
          <a:prstGeom prst="rect">
            <a:avLst/>
          </a:prstGeom>
        </p:spPr>
      </p:pic>
      <p:sp>
        <p:nvSpPr>
          <p:cNvPr id="31" name="BlokTextu 39">
            <a:extLst>
              <a:ext uri="{FF2B5EF4-FFF2-40B4-BE49-F238E27FC236}">
                <a16:creationId xmlns:a16="http://schemas.microsoft.com/office/drawing/2014/main" id="{F632F16B-CBA9-4C83-9AAB-2D1999069387}"/>
              </a:ext>
            </a:extLst>
          </p:cNvPr>
          <p:cNvSpPr txBox="1"/>
          <p:nvPr/>
        </p:nvSpPr>
        <p:spPr>
          <a:xfrm>
            <a:off x="1748104" y="3204224"/>
            <a:ext cx="30004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>
                <a:solidFill>
                  <a:srgbClr val="C00000"/>
                </a:solidFill>
                <a:cs typeface="Arial" panose="020B0604020202020204" pitchFamily="34" charset="0"/>
              </a:rPr>
              <a:t>bez príkazov</a:t>
            </a:r>
          </a:p>
        </p:txBody>
      </p:sp>
      <p:pic>
        <p:nvPicPr>
          <p:cNvPr id="32" name="Obrázok 38">
            <a:extLst>
              <a:ext uri="{FF2B5EF4-FFF2-40B4-BE49-F238E27FC236}">
                <a16:creationId xmlns:a16="http://schemas.microsoft.com/office/drawing/2014/main" id="{7C9DC318-F1D4-4F57-B75E-5EF46D39F2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12904" y="5363397"/>
            <a:ext cx="662466" cy="655265"/>
          </a:xfrm>
          <a:prstGeom prst="rect">
            <a:avLst/>
          </a:prstGeom>
        </p:spPr>
      </p:pic>
      <p:sp>
        <p:nvSpPr>
          <p:cNvPr id="33" name="BlokTextu 39">
            <a:extLst>
              <a:ext uri="{FF2B5EF4-FFF2-40B4-BE49-F238E27FC236}">
                <a16:creationId xmlns:a16="http://schemas.microsoft.com/office/drawing/2014/main" id="{ED61944D-EB16-4F43-A9E9-15171D9E7E6E}"/>
              </a:ext>
            </a:extLst>
          </p:cNvPr>
          <p:cNvSpPr txBox="1"/>
          <p:nvPr/>
        </p:nvSpPr>
        <p:spPr>
          <a:xfrm>
            <a:off x="1748104" y="4993061"/>
            <a:ext cx="4297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>
                <a:solidFill>
                  <a:srgbClr val="C00000"/>
                </a:solidFill>
                <a:cs typeface="Arial" panose="020B0604020202020204" pitchFamily="34" charset="0"/>
              </a:rPr>
              <a:t>bez príkazu, </a:t>
            </a:r>
            <a:r>
              <a:rPr lang="sk-SK" dirty="0"/>
              <a:t>určíme si sami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15" name="Obrázok 13">
            <a:extLst>
              <a:ext uri="{FF2B5EF4-FFF2-40B4-BE49-F238E27FC236}">
                <a16:creationId xmlns:a16="http://schemas.microsoft.com/office/drawing/2014/main" id="{99330748-7A60-47A2-81E0-E05F30BC88F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09127" y="1698962"/>
            <a:ext cx="2553573" cy="25535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44371F6-7653-42F9-AC6B-E96EA5F7211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869D37E0-AFCE-419A-94C9-D8ABADFC552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2117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M2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15</a:t>
            </a:fld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Zadaj Eme program, skúmaj a odpovedz. 		</a:t>
            </a:r>
            <a:endParaRPr lang="sk-SK" b="1" dirty="0">
              <a:solidFill>
                <a:srgbClr val="C00000"/>
              </a:solidFill>
              <a:latin typeface="+mn-lt"/>
            </a:endParaRPr>
          </a:p>
          <a:p>
            <a:pPr marL="0" indent="0">
              <a:buNone/>
            </a:pPr>
            <a:endParaRPr lang="sk-SK" dirty="0">
              <a:latin typeface="+mn-lt"/>
            </a:endParaRPr>
          </a:p>
          <a:p>
            <a:pPr marL="452438" indent="0">
              <a:buNone/>
            </a:pPr>
            <a:r>
              <a:rPr lang="sk-SK" sz="1800" dirty="0">
                <a:latin typeface="+mn-lt"/>
              </a:rPr>
              <a:t>Ema stojí </a:t>
            </a:r>
            <a:r>
              <a:rPr lang="sk-SK" sz="1800" b="1" dirty="0">
                <a:solidFill>
                  <a:srgbClr val="C00000"/>
                </a:solidFill>
                <a:latin typeface="+mn-lt"/>
              </a:rPr>
              <a:t>na 2</a:t>
            </a:r>
            <a:r>
              <a:rPr lang="sk-SK" sz="1800" dirty="0">
                <a:latin typeface="+mn-lt"/>
              </a:rPr>
              <a:t>. Zostav takýto program:</a:t>
            </a:r>
          </a:p>
          <a:p>
            <a:pPr marL="452438" indent="0">
              <a:buNone/>
            </a:pPr>
            <a:endParaRPr lang="sk-SK" sz="1800" dirty="0">
              <a:latin typeface="+mn-lt"/>
            </a:endParaRPr>
          </a:p>
          <a:p>
            <a:pPr marL="452438" indent="0">
              <a:buNone/>
            </a:pPr>
            <a:endParaRPr lang="sk-SK" sz="1800" dirty="0">
              <a:latin typeface="+mn-lt"/>
            </a:endParaRPr>
          </a:p>
          <a:p>
            <a:pPr marL="452438" indent="0">
              <a:buNone/>
            </a:pPr>
            <a:endParaRPr lang="sk-SK" sz="1800" dirty="0">
              <a:latin typeface="+mn-lt"/>
            </a:endParaRPr>
          </a:p>
          <a:p>
            <a:pPr marL="452438" indent="0">
              <a:spcBef>
                <a:spcPts val="3000"/>
              </a:spcBef>
              <a:buNone/>
            </a:pPr>
            <a:r>
              <a:rPr lang="sk-SK" sz="1800" dirty="0">
                <a:latin typeface="+mn-lt"/>
              </a:rPr>
              <a:t>Ako musíš Emu pred štartom </a:t>
            </a:r>
            <a:r>
              <a:rPr lang="sk-SK" sz="1800" b="1" dirty="0">
                <a:latin typeface="+mn-lt"/>
              </a:rPr>
              <a:t>otočiť</a:t>
            </a:r>
            <a:r>
              <a:rPr lang="sk-SK" sz="1800" dirty="0">
                <a:latin typeface="+mn-lt"/>
              </a:rPr>
              <a:t>,</a:t>
            </a:r>
            <a:br>
              <a:rPr lang="sk-SK" sz="1800" dirty="0">
                <a:latin typeface="+mn-lt"/>
              </a:rPr>
            </a:br>
            <a:r>
              <a:rPr lang="sk-SK" sz="1800" dirty="0">
                <a:latin typeface="+mn-lt"/>
              </a:rPr>
              <a:t>aby ju tento program priviedol </a:t>
            </a:r>
            <a:r>
              <a:rPr lang="sk-SK" sz="1800" b="1" dirty="0">
                <a:solidFill>
                  <a:srgbClr val="C00000"/>
                </a:solidFill>
                <a:latin typeface="+mn-lt"/>
              </a:rPr>
              <a:t>na 7</a:t>
            </a:r>
            <a:r>
              <a:rPr lang="sk-SK" sz="1800" dirty="0">
                <a:latin typeface="+mn-lt"/>
              </a:rPr>
              <a:t>?</a:t>
            </a:r>
          </a:p>
          <a:p>
            <a:pPr marL="452438" indent="0">
              <a:buNone/>
            </a:pPr>
            <a:r>
              <a:rPr lang="sk-SK" sz="1800" dirty="0">
                <a:latin typeface="+mn-lt"/>
              </a:rPr>
              <a:t>Zapíš:</a:t>
            </a:r>
          </a:p>
        </p:txBody>
      </p:sp>
      <p:pic>
        <p:nvPicPr>
          <p:cNvPr id="14" name="Obrázok 13">
            <a:extLst>
              <a:ext uri="{FF2B5EF4-FFF2-40B4-BE49-F238E27FC236}">
                <a16:creationId xmlns:a16="http://schemas.microsoft.com/office/drawing/2014/main" id="{EE0665EF-0AD3-4CA2-9762-FE2B13A570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37336" y="1628493"/>
            <a:ext cx="2553573" cy="25535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Obrázok 6" descr="Obrázok, na ktorom je text&#10;&#10;Automaticky generovaný popis">
            <a:extLst>
              <a:ext uri="{FF2B5EF4-FFF2-40B4-BE49-F238E27FC236}">
                <a16:creationId xmlns:a16="http://schemas.microsoft.com/office/drawing/2014/main" id="{4B060CB2-8D68-493E-A1C7-A0C5830F4B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918" y="4975064"/>
            <a:ext cx="2601732" cy="504000"/>
          </a:xfrm>
          <a:prstGeom prst="rect">
            <a:avLst/>
          </a:prstGeom>
        </p:spPr>
      </p:pic>
      <p:pic>
        <p:nvPicPr>
          <p:cNvPr id="9" name="Obrázok 8" descr="Obrázok, na ktorom je text&#10;&#10;Automaticky generovaný popis">
            <a:extLst>
              <a:ext uri="{FF2B5EF4-FFF2-40B4-BE49-F238E27FC236}">
                <a16:creationId xmlns:a16="http://schemas.microsoft.com/office/drawing/2014/main" id="{61F97A3D-9988-4D08-9142-4D5F21ABAC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68" y="4976155"/>
            <a:ext cx="2637376" cy="5040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C111EDB2-5D1C-497F-AE40-B02A06574A55}"/>
              </a:ext>
            </a:extLst>
          </p:cNvPr>
          <p:cNvGrpSpPr/>
          <p:nvPr/>
        </p:nvGrpSpPr>
        <p:grpSpPr>
          <a:xfrm>
            <a:off x="968604" y="2500954"/>
            <a:ext cx="3021952" cy="921248"/>
            <a:chOff x="968604" y="2500954"/>
            <a:chExt cx="3021952" cy="921248"/>
          </a:xfrm>
        </p:grpSpPr>
        <p:pic>
          <p:nvPicPr>
            <p:cNvPr id="10" name="Obrázok 9">
              <a:extLst>
                <a:ext uri="{FF2B5EF4-FFF2-40B4-BE49-F238E27FC236}">
                  <a16:creationId xmlns:a16="http://schemas.microsoft.com/office/drawing/2014/main" id="{503A8CF8-9C2C-4D32-8241-A166C241743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15124">
              <a:off x="968604" y="2543279"/>
              <a:ext cx="751124" cy="86616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Obrázok 12">
              <a:extLst>
                <a:ext uri="{FF2B5EF4-FFF2-40B4-BE49-F238E27FC236}">
                  <a16:creationId xmlns:a16="http://schemas.microsoft.com/office/drawing/2014/main" id="{F288513C-083F-46AB-8976-9C623853F98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24213" y="2555184"/>
              <a:ext cx="751869" cy="867018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Obrázok 14">
              <a:extLst>
                <a:ext uri="{FF2B5EF4-FFF2-40B4-BE49-F238E27FC236}">
                  <a16:creationId xmlns:a16="http://schemas.microsoft.com/office/drawing/2014/main" id="{D8183F7D-83CF-4BB1-93D4-5C89752EE3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61371">
              <a:off x="2480068" y="2500954"/>
              <a:ext cx="751124" cy="86616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6" name="Obrázok 15">
              <a:extLst>
                <a:ext uri="{FF2B5EF4-FFF2-40B4-BE49-F238E27FC236}">
                  <a16:creationId xmlns:a16="http://schemas.microsoft.com/office/drawing/2014/main" id="{53C3A132-0E45-4106-B024-1B71BE455E2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9432" y="2513653"/>
              <a:ext cx="751124" cy="86616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17" name="Obrázok 18">
            <a:extLst>
              <a:ext uri="{FF2B5EF4-FFF2-40B4-BE49-F238E27FC236}">
                <a16:creationId xmlns:a16="http://schemas.microsoft.com/office/drawing/2014/main" id="{355D7BCF-4AEE-434B-A1F3-9FB771E25C3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3044" y="2002879"/>
            <a:ext cx="278606" cy="278606"/>
          </a:xfrm>
          <a:prstGeom prst="rect">
            <a:avLst/>
          </a:prstGeom>
        </p:spPr>
      </p:pic>
      <p:sp>
        <p:nvSpPr>
          <p:cNvPr id="18" name="BlokTextu 46">
            <a:extLst>
              <a:ext uri="{FF2B5EF4-FFF2-40B4-BE49-F238E27FC236}">
                <a16:creationId xmlns:a16="http://schemas.microsoft.com/office/drawing/2014/main" id="{B39752F7-9AF2-4F48-A08F-66E4C89214E4}"/>
              </a:ext>
            </a:extLst>
          </p:cNvPr>
          <p:cNvSpPr txBox="1"/>
          <p:nvPr/>
        </p:nvSpPr>
        <p:spPr>
          <a:xfrm>
            <a:off x="5918196" y="1118134"/>
            <a:ext cx="2791854" cy="3231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000"/>
              </a:lnSpc>
            </a:pPr>
            <a:r>
              <a:rPr lang="sk-SK" sz="1800" b="1" dirty="0">
                <a:solidFill>
                  <a:srgbClr val="C00000"/>
                </a:solidFill>
                <a:latin typeface="+mn-lt"/>
              </a:rPr>
              <a:t>Akým smerom začína Ema?</a:t>
            </a:r>
            <a:endParaRPr lang="sk-SK" dirty="0">
              <a:cs typeface="Arial" panose="020B0604020202020204" pitchFamily="34" charset="0"/>
            </a:endParaRPr>
          </a:p>
        </p:txBody>
      </p:sp>
      <p:pic>
        <p:nvPicPr>
          <p:cNvPr id="19" name="Picture 1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04C73BE5-87B7-4D61-82A4-E7DA8C3DC3C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08E6C21-2AB2-4C7C-AEE0-4A1CEF3AD67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230517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7CE5E77-BBD4-4179-881A-C1045A966B8E}"/>
              </a:ext>
            </a:extLst>
          </p:cNvPr>
          <p:cNvSpPr/>
          <p:nvPr/>
        </p:nvSpPr>
        <p:spPr>
          <a:xfrm>
            <a:off x="284399" y="943200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en-US" dirty="0">
                <a:latin typeface="+mn-lt"/>
              </a:rPr>
              <a:t>M</a:t>
            </a:r>
            <a:r>
              <a:rPr lang="sk-SK" dirty="0">
                <a:latin typeface="+mn-lt"/>
              </a:rPr>
              <a:t>2</a:t>
            </a:r>
          </a:p>
        </p:txBody>
      </p:sp>
      <p:sp>
        <p:nvSpPr>
          <p:cNvPr id="25" name="Zástupný objekt pre číslo snímky 3">
            <a:extLst>
              <a:ext uri="{FF2B5EF4-FFF2-40B4-BE49-F238E27FC236}">
                <a16:creationId xmlns:a16="http://schemas.microsoft.com/office/drawing/2014/main" id="{F01E3987-B35D-406E-BA89-8E8E48D1F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16</a:t>
            </a:fld>
            <a:endParaRPr lang="sk-SK"/>
          </a:p>
        </p:txBody>
      </p:sp>
      <p:pic>
        <p:nvPicPr>
          <p:cNvPr id="28" name="Obrázok 22">
            <a:extLst>
              <a:ext uri="{FF2B5EF4-FFF2-40B4-BE49-F238E27FC236}">
                <a16:creationId xmlns:a16="http://schemas.microsoft.com/office/drawing/2014/main" id="{7FF9F1DA-9350-4526-B37C-2A40B8271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08" y="4927972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Obrázok 13">
            <a:extLst>
              <a:ext uri="{FF2B5EF4-FFF2-40B4-BE49-F238E27FC236}">
                <a16:creationId xmlns:a16="http://schemas.microsoft.com/office/drawing/2014/main" id="{42503A88-2785-470D-B735-2D9F502125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37336" y="1628493"/>
            <a:ext cx="2553573" cy="25535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BlokTextu 46">
            <a:extLst>
              <a:ext uri="{FF2B5EF4-FFF2-40B4-BE49-F238E27FC236}">
                <a16:creationId xmlns:a16="http://schemas.microsoft.com/office/drawing/2014/main" id="{AA7E874F-9AEE-403C-BA47-747DC3E81B4D}"/>
              </a:ext>
            </a:extLst>
          </p:cNvPr>
          <p:cNvSpPr txBox="1"/>
          <p:nvPr/>
        </p:nvSpPr>
        <p:spPr>
          <a:xfrm>
            <a:off x="5918196" y="1118134"/>
            <a:ext cx="2791854" cy="3231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000"/>
              </a:lnSpc>
            </a:pPr>
            <a:r>
              <a:rPr lang="sk-SK" sz="1800" b="1" dirty="0">
                <a:solidFill>
                  <a:srgbClr val="C00000"/>
                </a:solidFill>
                <a:latin typeface="+mn-lt"/>
              </a:rPr>
              <a:t>Akým smerom začína Ema?</a:t>
            </a:r>
            <a:endParaRPr lang="sk-SK" dirty="0">
              <a:cs typeface="Arial" panose="020B0604020202020204" pitchFamily="34" charset="0"/>
            </a:endParaRPr>
          </a:p>
        </p:txBody>
      </p:sp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A61D2EA-8E45-4444-A5B6-03F0E16BCD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771" y="4875575"/>
            <a:ext cx="5020628" cy="8201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8FA548-92F4-4568-8452-0A267B69666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196" y="6092427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C0B78C-2042-43E6-A276-7D8BD6D74CA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286" y="6092427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0" name="BlokTextu 39">
            <a:extLst>
              <a:ext uri="{FF2B5EF4-FFF2-40B4-BE49-F238E27FC236}">
                <a16:creationId xmlns:a16="http://schemas.microsoft.com/office/drawing/2014/main" id="{0E011630-6517-4223-A137-9F92092935AD}"/>
              </a:ext>
            </a:extLst>
          </p:cNvPr>
          <p:cNvSpPr txBox="1"/>
          <p:nvPr/>
        </p:nvSpPr>
        <p:spPr>
          <a:xfrm>
            <a:off x="7506105" y="5947406"/>
            <a:ext cx="13299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Arial" panose="020B0604020202020204" pitchFamily="34" charset="0"/>
              </a:rPr>
              <a:t>…             </a:t>
            </a:r>
            <a:r>
              <a:rPr lang="en-US" sz="2400" b="1" dirty="0">
                <a:solidFill>
                  <a:srgbClr val="C00000"/>
                </a:solidFill>
                <a:cs typeface="Arial" panose="020B0604020202020204" pitchFamily="34" charset="0"/>
              </a:rPr>
              <a:t>*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20" name="Obrázok 22">
            <a:extLst>
              <a:ext uri="{FF2B5EF4-FFF2-40B4-BE49-F238E27FC236}">
                <a16:creationId xmlns:a16="http://schemas.microsoft.com/office/drawing/2014/main" id="{71265A9D-B09D-43DA-8F7D-6BAF7A52A49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08" y="1060951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7211AE5E-71ED-499B-8890-744C850C0B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771" y="1075912"/>
            <a:ext cx="3153728" cy="813435"/>
          </a:xfrm>
          <a:prstGeom prst="rect">
            <a:avLst/>
          </a:prstGeom>
        </p:spPr>
      </p:pic>
      <p:pic>
        <p:nvPicPr>
          <p:cNvPr id="21" name="Obrázok 22">
            <a:extLst>
              <a:ext uri="{FF2B5EF4-FFF2-40B4-BE49-F238E27FC236}">
                <a16:creationId xmlns:a16="http://schemas.microsoft.com/office/drawing/2014/main" id="{47DAFE7D-21A9-4932-8D5C-699E69BD0E6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08" y="2994462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DC103277-4CE9-4080-89D0-2BB6F98A520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771" y="2996558"/>
            <a:ext cx="3767137" cy="786765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A7D03F26-E786-49FB-A6BC-136D8D8399F5}"/>
              </a:ext>
            </a:extLst>
          </p:cNvPr>
          <p:cNvGrpSpPr/>
          <p:nvPr/>
        </p:nvGrpSpPr>
        <p:grpSpPr>
          <a:xfrm>
            <a:off x="875108" y="5785301"/>
            <a:ext cx="4851889" cy="458153"/>
            <a:chOff x="787395" y="5937462"/>
            <a:chExt cx="4851889" cy="458153"/>
          </a:xfrm>
        </p:grpSpPr>
        <p:pic>
          <p:nvPicPr>
            <p:cNvPr id="41" name="Obrázok 6" descr="Obrázok, na ktorom je text&#10;&#10;Automaticky generovaný popis">
              <a:extLst>
                <a:ext uri="{FF2B5EF4-FFF2-40B4-BE49-F238E27FC236}">
                  <a16:creationId xmlns:a16="http://schemas.microsoft.com/office/drawing/2014/main" id="{1FE7E21F-10E5-4876-A493-6B1013CA0D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4226" y="5937462"/>
              <a:ext cx="2365058" cy="458153"/>
            </a:xfrm>
            <a:prstGeom prst="rect">
              <a:avLst/>
            </a:prstGeom>
          </p:spPr>
        </p:pic>
        <p:pic>
          <p:nvPicPr>
            <p:cNvPr id="42" name="Obrázok 8" descr="Obrázok, na ktorom je text&#10;&#10;Automaticky generovaný popis">
              <a:extLst>
                <a:ext uri="{FF2B5EF4-FFF2-40B4-BE49-F238E27FC236}">
                  <a16:creationId xmlns:a16="http://schemas.microsoft.com/office/drawing/2014/main" id="{1248F3E7-3D36-4BED-8EAF-C22891A68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95" y="5938554"/>
              <a:ext cx="2365058" cy="451961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3FB4E38-D4BB-4583-B0DA-118E92D0ABC6}"/>
              </a:ext>
            </a:extLst>
          </p:cNvPr>
          <p:cNvGrpSpPr/>
          <p:nvPr/>
        </p:nvGrpSpPr>
        <p:grpSpPr>
          <a:xfrm>
            <a:off x="875108" y="1978493"/>
            <a:ext cx="4851889" cy="469529"/>
            <a:chOff x="875108" y="1978493"/>
            <a:chExt cx="4851889" cy="469529"/>
          </a:xfrm>
        </p:grpSpPr>
        <p:pic>
          <p:nvPicPr>
            <p:cNvPr id="37" name="Obrázok 6" descr="Obrázok, na ktorom je text&#10;&#10;Automaticky generovaný popis">
              <a:extLst>
                <a:ext uri="{FF2B5EF4-FFF2-40B4-BE49-F238E27FC236}">
                  <a16:creationId xmlns:a16="http://schemas.microsoft.com/office/drawing/2014/main" id="{87B60BE3-7482-4B0B-B4D8-8935871E1E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1939" y="1989869"/>
              <a:ext cx="2365058" cy="458153"/>
            </a:xfrm>
            <a:prstGeom prst="rect">
              <a:avLst/>
            </a:prstGeom>
          </p:spPr>
        </p:pic>
        <p:pic>
          <p:nvPicPr>
            <p:cNvPr id="38" name="Obrázok 8" descr="Obrázok, na ktorom je text&#10;&#10;Automaticky generovaný popis">
              <a:extLst>
                <a:ext uri="{FF2B5EF4-FFF2-40B4-BE49-F238E27FC236}">
                  <a16:creationId xmlns:a16="http://schemas.microsoft.com/office/drawing/2014/main" id="{AD0763FA-6E6C-4B7A-8EA4-277030309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108" y="1990961"/>
              <a:ext cx="2365058" cy="451961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9BB5CCF-3A9B-46A1-9B0C-9AD1736B3B25}"/>
                </a:ext>
              </a:extLst>
            </p:cNvPr>
            <p:cNvSpPr txBox="1"/>
            <p:nvPr/>
          </p:nvSpPr>
          <p:spPr>
            <a:xfrm>
              <a:off x="1568034" y="1978493"/>
              <a:ext cx="2993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C00000"/>
                  </a:solidFill>
                  <a:cs typeface="Vrinda" panose="020B0502040204020203" pitchFamily="34" charset="0"/>
                </a:rPr>
                <a:t>7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C80EB0E-573B-4370-A9F9-96069272B2F8}"/>
                </a:ext>
              </a:extLst>
            </p:cNvPr>
            <p:cNvSpPr txBox="1"/>
            <p:nvPr/>
          </p:nvSpPr>
          <p:spPr>
            <a:xfrm>
              <a:off x="3993169" y="1984931"/>
              <a:ext cx="2993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C00000"/>
                  </a:solidFill>
                  <a:cs typeface="Vrinda" panose="020B0502040204020203" pitchFamily="34" charset="0"/>
                </a:rPr>
                <a:t>6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66E4E6F-8B66-4648-806C-9D177A18CF92}"/>
              </a:ext>
            </a:extLst>
          </p:cNvPr>
          <p:cNvGrpSpPr/>
          <p:nvPr/>
        </p:nvGrpSpPr>
        <p:grpSpPr>
          <a:xfrm>
            <a:off x="875108" y="3870836"/>
            <a:ext cx="4851889" cy="468115"/>
            <a:chOff x="875108" y="3870836"/>
            <a:chExt cx="4851889" cy="468115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8FD7B12-8702-4D36-B200-9BE7F8C6FBCD}"/>
                </a:ext>
              </a:extLst>
            </p:cNvPr>
            <p:cNvGrpSpPr/>
            <p:nvPr/>
          </p:nvGrpSpPr>
          <p:grpSpPr>
            <a:xfrm>
              <a:off x="875108" y="3880798"/>
              <a:ext cx="4851889" cy="458153"/>
              <a:chOff x="787395" y="3913035"/>
              <a:chExt cx="4851889" cy="458153"/>
            </a:xfrm>
          </p:grpSpPr>
          <p:pic>
            <p:nvPicPr>
              <p:cNvPr id="39" name="Obrázok 6" descr="Obrázok, na ktorom je text&#10;&#10;Automaticky generovaný popis">
                <a:extLst>
                  <a:ext uri="{FF2B5EF4-FFF2-40B4-BE49-F238E27FC236}">
                    <a16:creationId xmlns:a16="http://schemas.microsoft.com/office/drawing/2014/main" id="{797DFE03-E818-4BED-B83E-550412FE95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4226" y="3913035"/>
                <a:ext cx="2365058" cy="458153"/>
              </a:xfrm>
              <a:prstGeom prst="rect">
                <a:avLst/>
              </a:prstGeom>
            </p:spPr>
          </p:pic>
          <p:pic>
            <p:nvPicPr>
              <p:cNvPr id="40" name="Obrázok 8" descr="Obrázok, na ktorom je text&#10;&#10;Automaticky generovaný popis">
                <a:extLst>
                  <a:ext uri="{FF2B5EF4-FFF2-40B4-BE49-F238E27FC236}">
                    <a16:creationId xmlns:a16="http://schemas.microsoft.com/office/drawing/2014/main" id="{D2AE96AF-5EE2-4B5D-B373-A604ACFF0B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95" y="3914127"/>
                <a:ext cx="2365058" cy="451961"/>
              </a:xfrm>
              <a:prstGeom prst="rect">
                <a:avLst/>
              </a:prstGeom>
            </p:spPr>
          </p:pic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4930A187-3F88-463F-B40A-03205A5A86C8}"/>
                </a:ext>
              </a:extLst>
            </p:cNvPr>
            <p:cNvSpPr txBox="1"/>
            <p:nvPr/>
          </p:nvSpPr>
          <p:spPr>
            <a:xfrm>
              <a:off x="1568034" y="3870836"/>
              <a:ext cx="2993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C00000"/>
                  </a:solidFill>
                  <a:cs typeface="Vrinda" panose="020B0502040204020203" pitchFamily="34" charset="0"/>
                </a:rPr>
                <a:t>6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1C5BA2F-A52C-44F0-A9BE-D04B46A4F2AB}"/>
                </a:ext>
              </a:extLst>
            </p:cNvPr>
            <p:cNvSpPr txBox="1"/>
            <p:nvPr/>
          </p:nvSpPr>
          <p:spPr>
            <a:xfrm>
              <a:off x="3993169" y="3877274"/>
              <a:ext cx="2993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C00000"/>
                  </a:solidFill>
                  <a:cs typeface="Vrinda" panose="020B0502040204020203" pitchFamily="34" charset="0"/>
                </a:rPr>
                <a:t>2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A5294F9A-81A9-4B13-B7DC-0EC92C83074E}"/>
              </a:ext>
            </a:extLst>
          </p:cNvPr>
          <p:cNvSpPr txBox="1"/>
          <p:nvPr/>
        </p:nvSpPr>
        <p:spPr>
          <a:xfrm>
            <a:off x="1568034" y="5771727"/>
            <a:ext cx="299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rgbClr val="C00000"/>
                </a:solidFill>
                <a:cs typeface="Vrinda" panose="020B0502040204020203" pitchFamily="34" charset="0"/>
              </a:rPr>
              <a:t>5</a:t>
            </a:r>
            <a:endParaRPr lang="en-GB" b="1" dirty="0">
              <a:solidFill>
                <a:srgbClr val="C00000"/>
              </a:solidFill>
              <a:cs typeface="Vrinda" panose="020B0502040204020203" pitchFamily="34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DF4A0B33-B9FB-44DA-8E14-15383DF5C56E}"/>
              </a:ext>
            </a:extLst>
          </p:cNvPr>
          <p:cNvSpPr txBox="1"/>
          <p:nvPr/>
        </p:nvSpPr>
        <p:spPr>
          <a:xfrm>
            <a:off x="3993169" y="5778165"/>
            <a:ext cx="299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rgbClr val="C00000"/>
                </a:solidFill>
                <a:cs typeface="Vrinda" panose="020B0502040204020203" pitchFamily="34" charset="0"/>
              </a:rPr>
              <a:t>4</a:t>
            </a:r>
            <a:endParaRPr lang="en-GB" b="1" dirty="0">
              <a:solidFill>
                <a:srgbClr val="C00000"/>
              </a:solidFill>
              <a:cs typeface="Vrinda" panose="020B0502040204020203" pitchFamily="34" charset="0"/>
            </a:endParaRPr>
          </a:p>
        </p:txBody>
      </p:sp>
      <p:pic>
        <p:nvPicPr>
          <p:cNvPr id="32" name="Picture 3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B0AF6B0-4D8E-4C68-9B26-7F12D6DBD4D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Picture 3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085C3589-1503-4910-8B86-CBD5C617119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807085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N1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17</a:t>
            </a:fld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Používaj teraz modrý panel alebo kartičky,</a:t>
            </a:r>
            <a:b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sk-SK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doplň chýbajúce príkazy 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v programe.</a:t>
            </a:r>
          </a:p>
          <a:p>
            <a:pPr marL="0" indent="0">
              <a:buNone/>
            </a:pPr>
            <a:endParaRPr lang="sk-SK" dirty="0">
              <a:latin typeface="+mn-lt"/>
            </a:endParaRPr>
          </a:p>
          <a:p>
            <a:pPr marL="452438" indent="0">
              <a:spcBef>
                <a:spcPts val="1800"/>
              </a:spcBef>
              <a:buNone/>
            </a:pPr>
            <a:r>
              <a:rPr lang="sk-SK" sz="1800" dirty="0">
                <a:latin typeface="+mn-lt"/>
              </a:rPr>
              <a:t>Ema začína </a:t>
            </a:r>
            <a:r>
              <a:rPr lang="sk-SK" sz="1800" b="1" dirty="0">
                <a:solidFill>
                  <a:srgbClr val="C00000"/>
                </a:solidFill>
                <a:latin typeface="+mn-lt"/>
              </a:rPr>
              <a:t>na 8, smerom od 5</a:t>
            </a:r>
            <a:r>
              <a:rPr lang="sk-SK" sz="1800" dirty="0">
                <a:latin typeface="+mn-lt"/>
              </a:rPr>
              <a:t>. Týmto</a:t>
            </a:r>
            <a:br>
              <a:rPr lang="sk-SK" sz="1800" dirty="0">
                <a:latin typeface="+mn-lt"/>
              </a:rPr>
            </a:br>
            <a:r>
              <a:rPr lang="sk-SK" sz="1800" dirty="0">
                <a:latin typeface="+mn-lt"/>
              </a:rPr>
              <a:t>programom má prísť </a:t>
            </a:r>
            <a:r>
              <a:rPr lang="sk-SK" sz="1800" b="1" dirty="0">
                <a:solidFill>
                  <a:srgbClr val="C00000"/>
                </a:solidFill>
                <a:latin typeface="+mn-lt"/>
              </a:rPr>
              <a:t>na 1</a:t>
            </a:r>
            <a:r>
              <a:rPr lang="sk-SK" sz="1800" dirty="0">
                <a:latin typeface="+mn-lt"/>
              </a:rPr>
              <a:t> a má byť </a:t>
            </a:r>
            <a:br>
              <a:rPr lang="sk-SK" sz="1800" dirty="0">
                <a:latin typeface="+mn-lt"/>
              </a:rPr>
            </a:br>
            <a:r>
              <a:rPr lang="sk-SK" sz="1800" b="1" dirty="0">
                <a:solidFill>
                  <a:srgbClr val="C00000"/>
                </a:solidFill>
                <a:latin typeface="+mn-lt"/>
              </a:rPr>
              <a:t>otočená k 4</a:t>
            </a:r>
            <a:r>
              <a:rPr lang="sk-SK" sz="1800" dirty="0">
                <a:latin typeface="+mn-lt"/>
              </a:rPr>
              <a:t>.</a:t>
            </a:r>
          </a:p>
          <a:p>
            <a:pPr marL="452438" indent="0">
              <a:spcAft>
                <a:spcPts val="600"/>
              </a:spcAft>
              <a:buNone/>
            </a:pPr>
            <a:endParaRPr lang="sk-SK" sz="1800" dirty="0">
              <a:latin typeface="+mn-lt"/>
            </a:endParaRPr>
          </a:p>
          <a:p>
            <a:pPr marL="452438" indent="0">
              <a:buNone/>
            </a:pPr>
            <a:endParaRPr lang="sk-SK" sz="1800" b="1" dirty="0">
              <a:latin typeface="+mn-lt"/>
            </a:endParaRPr>
          </a:p>
          <a:p>
            <a:pPr marL="452438" indent="0">
              <a:buNone/>
            </a:pPr>
            <a:r>
              <a:rPr lang="sk-SK" sz="1800" b="1" dirty="0">
                <a:latin typeface="+mn-lt"/>
              </a:rPr>
              <a:t>Doplň chýbajúci príkaz, nakresli cestu.</a:t>
            </a:r>
            <a:br>
              <a:rPr lang="sk-SK" sz="1800" dirty="0">
                <a:latin typeface="+mn-lt"/>
              </a:rPr>
            </a:br>
            <a:r>
              <a:rPr lang="sk-SK" sz="1800" dirty="0">
                <a:latin typeface="+mn-lt"/>
              </a:rPr>
              <a:t>Naprogramuj a vyskúšaj.</a:t>
            </a:r>
          </a:p>
        </p:txBody>
      </p:sp>
      <p:pic>
        <p:nvPicPr>
          <p:cNvPr id="14" name="Obrázok 13">
            <a:extLst>
              <a:ext uri="{FF2B5EF4-FFF2-40B4-BE49-F238E27FC236}">
                <a16:creationId xmlns:a16="http://schemas.microsoft.com/office/drawing/2014/main" id="{EE0665EF-0AD3-4CA2-9762-FE2B13A570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0149" y="2070916"/>
            <a:ext cx="2553573" cy="25535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B8C00E90-F4E3-4261-BF5B-88AB446AB3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9884" y="4948680"/>
            <a:ext cx="3621308" cy="720947"/>
          </a:xfrm>
          <a:prstGeom prst="rect">
            <a:avLst/>
          </a:prstGeom>
        </p:spPr>
      </p:pic>
      <p:pic>
        <p:nvPicPr>
          <p:cNvPr id="12" name="Obrázok 11">
            <a:extLst>
              <a:ext uri="{FF2B5EF4-FFF2-40B4-BE49-F238E27FC236}">
                <a16:creationId xmlns:a16="http://schemas.microsoft.com/office/drawing/2014/main" id="{BFE7ED5C-230D-4BFC-82C3-1784D73AD9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12355" y="1645750"/>
            <a:ext cx="448000" cy="360000"/>
          </a:xfrm>
          <a:prstGeom prst="rect">
            <a:avLst/>
          </a:prstGeom>
        </p:spPr>
      </p:pic>
      <p:pic>
        <p:nvPicPr>
          <p:cNvPr id="9" name="Obrázok 8">
            <a:extLst>
              <a:ext uri="{FF2B5EF4-FFF2-40B4-BE49-F238E27FC236}">
                <a16:creationId xmlns:a16="http://schemas.microsoft.com/office/drawing/2014/main" id="{CD92EB9D-DCD0-4A5D-9A9D-08F84A89C36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013" y="2394209"/>
            <a:ext cx="360000" cy="360000"/>
          </a:xfrm>
          <a:prstGeom prst="rect">
            <a:avLst/>
          </a:prstGeom>
        </p:spPr>
      </p:pic>
      <p:pic>
        <p:nvPicPr>
          <p:cNvPr id="10" name="Picture 9">
            <a:hlinkClick r:id="rId6" action="ppaction://hlinksldjump"/>
            <a:extLst>
              <a:ext uri="{FF2B5EF4-FFF2-40B4-BE49-F238E27FC236}">
                <a16:creationId xmlns:a16="http://schemas.microsoft.com/office/drawing/2014/main" id="{1B1F9007-DA82-4054-B201-466428947AA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5838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hlinkClick r:id="rId8" action="ppaction://hlinksldjump"/>
            <a:extLst>
              <a:ext uri="{FF2B5EF4-FFF2-40B4-BE49-F238E27FC236}">
                <a16:creationId xmlns:a16="http://schemas.microsoft.com/office/drawing/2014/main" id="{D535EC88-9CA9-47B9-968D-815EE932CE4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154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11C371F-C6A2-4590-A9BD-6ED05E351E2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43DEA42-6D80-4899-97BE-E27397A8DFF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39105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7CE5E77-BBD4-4179-881A-C1045A966B8E}"/>
              </a:ext>
            </a:extLst>
          </p:cNvPr>
          <p:cNvSpPr/>
          <p:nvPr/>
        </p:nvSpPr>
        <p:spPr>
          <a:xfrm>
            <a:off x="284399" y="943200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N1</a:t>
            </a:r>
          </a:p>
        </p:txBody>
      </p:sp>
      <p:sp>
        <p:nvSpPr>
          <p:cNvPr id="25" name="Zástupný objekt pre číslo snímky 3">
            <a:extLst>
              <a:ext uri="{FF2B5EF4-FFF2-40B4-BE49-F238E27FC236}">
                <a16:creationId xmlns:a16="http://schemas.microsoft.com/office/drawing/2014/main" id="{F01E3987-B35D-406E-BA89-8E8E48D1F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18</a:t>
            </a:fld>
            <a:endParaRPr lang="sk-SK"/>
          </a:p>
        </p:txBody>
      </p:sp>
      <p:pic>
        <p:nvPicPr>
          <p:cNvPr id="28" name="Obrázok 22">
            <a:extLst>
              <a:ext uri="{FF2B5EF4-FFF2-40B4-BE49-F238E27FC236}">
                <a16:creationId xmlns:a16="http://schemas.microsoft.com/office/drawing/2014/main" id="{7FF9F1DA-9350-4526-B37C-2A40B8271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08" y="4772989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Obrázok 13">
            <a:extLst>
              <a:ext uri="{FF2B5EF4-FFF2-40B4-BE49-F238E27FC236}">
                <a16:creationId xmlns:a16="http://schemas.microsoft.com/office/drawing/2014/main" id="{42503A88-2785-470D-B735-2D9F502125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79766" y="1628493"/>
            <a:ext cx="2553573" cy="25535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BlokTextu 46">
            <a:extLst>
              <a:ext uri="{FF2B5EF4-FFF2-40B4-BE49-F238E27FC236}">
                <a16:creationId xmlns:a16="http://schemas.microsoft.com/office/drawing/2014/main" id="{AA7E874F-9AEE-403C-BA47-747DC3E81B4D}"/>
              </a:ext>
            </a:extLst>
          </p:cNvPr>
          <p:cNvSpPr txBox="1"/>
          <p:nvPr/>
        </p:nvSpPr>
        <p:spPr>
          <a:xfrm>
            <a:off x="6150666" y="1118134"/>
            <a:ext cx="2791854" cy="3231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000"/>
              </a:lnSpc>
            </a:pPr>
            <a:r>
              <a:rPr lang="sk-SK" sz="1800" b="1" dirty="0">
                <a:solidFill>
                  <a:srgbClr val="C00000"/>
                </a:solidFill>
                <a:latin typeface="+mn-lt"/>
              </a:rPr>
              <a:t>Doplň chýbajúce príkazy.</a:t>
            </a:r>
            <a:endParaRPr lang="sk-SK" dirty="0"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8FA548-92F4-4568-8452-0A267B6966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196" y="6092427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C0B78C-2042-43E6-A276-7D8BD6D74C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5286" y="6092427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0" name="BlokTextu 39">
            <a:extLst>
              <a:ext uri="{FF2B5EF4-FFF2-40B4-BE49-F238E27FC236}">
                <a16:creationId xmlns:a16="http://schemas.microsoft.com/office/drawing/2014/main" id="{0E011630-6517-4223-A137-9F92092935AD}"/>
              </a:ext>
            </a:extLst>
          </p:cNvPr>
          <p:cNvSpPr txBox="1"/>
          <p:nvPr/>
        </p:nvSpPr>
        <p:spPr>
          <a:xfrm>
            <a:off x="7506105" y="6079139"/>
            <a:ext cx="1329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Arial" panose="020B0604020202020204" pitchFamily="34" charset="0"/>
              </a:rPr>
              <a:t>…             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20" name="Obrázok 22">
            <a:extLst>
              <a:ext uri="{FF2B5EF4-FFF2-40B4-BE49-F238E27FC236}">
                <a16:creationId xmlns:a16="http://schemas.microsoft.com/office/drawing/2014/main" id="{71265A9D-B09D-43DA-8F7D-6BAF7A52A4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08" y="1122943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Obrázok 22">
            <a:extLst>
              <a:ext uri="{FF2B5EF4-FFF2-40B4-BE49-F238E27FC236}">
                <a16:creationId xmlns:a16="http://schemas.microsoft.com/office/drawing/2014/main" id="{47DAFE7D-21A9-4932-8D5C-699E69BD0E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08" y="2947966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B80A7C1-E116-4A05-A14C-BDD87878560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02" y="1803293"/>
            <a:ext cx="5143500" cy="640080"/>
          </a:xfrm>
          <a:prstGeom prst="rect">
            <a:avLst/>
          </a:prstGeom>
        </p:spPr>
      </p:pic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28F70451-38E0-447F-BE44-9EC56AD5D82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02" y="3698492"/>
            <a:ext cx="5143500" cy="6400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CF65D4B-EB82-4060-9E03-9D3A0A0870A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02" y="5493174"/>
            <a:ext cx="5143500" cy="632460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36981C16-DAFC-4015-9AA3-28A69EB31026}"/>
              </a:ext>
            </a:extLst>
          </p:cNvPr>
          <p:cNvGrpSpPr/>
          <p:nvPr/>
        </p:nvGrpSpPr>
        <p:grpSpPr>
          <a:xfrm>
            <a:off x="880707" y="1207433"/>
            <a:ext cx="4851889" cy="478589"/>
            <a:chOff x="880707" y="2090837"/>
            <a:chExt cx="4851889" cy="478589"/>
          </a:xfrm>
        </p:grpSpPr>
        <p:pic>
          <p:nvPicPr>
            <p:cNvPr id="45" name="Obrázok 6" descr="Obrázok, na ktorom je text&#10;&#10;Automaticky generovaný popis">
              <a:extLst>
                <a:ext uri="{FF2B5EF4-FFF2-40B4-BE49-F238E27FC236}">
                  <a16:creationId xmlns:a16="http://schemas.microsoft.com/office/drawing/2014/main" id="{69814A1F-721B-448A-8F7A-D7DE9DB08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7538" y="2111273"/>
              <a:ext cx="2365058" cy="458153"/>
            </a:xfrm>
            <a:prstGeom prst="rect">
              <a:avLst/>
            </a:prstGeom>
          </p:spPr>
        </p:pic>
        <p:pic>
          <p:nvPicPr>
            <p:cNvPr id="52" name="Obrázok 8" descr="Obrázok, na ktorom je text&#10;&#10;Automaticky generovaný popis">
              <a:extLst>
                <a:ext uri="{FF2B5EF4-FFF2-40B4-BE49-F238E27FC236}">
                  <a16:creationId xmlns:a16="http://schemas.microsoft.com/office/drawing/2014/main" id="{41D7DE2A-E015-4216-B82E-A3996EC999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0707" y="2112365"/>
              <a:ext cx="2365058" cy="451961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E321026A-3706-489F-92AF-576BEA77CC23}"/>
                </a:ext>
              </a:extLst>
            </p:cNvPr>
            <p:cNvSpPr txBox="1"/>
            <p:nvPr/>
          </p:nvSpPr>
          <p:spPr>
            <a:xfrm>
              <a:off x="1573633" y="2090837"/>
              <a:ext cx="2993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C00000"/>
                  </a:solidFill>
                  <a:cs typeface="Vrinda" panose="020B0502040204020203" pitchFamily="34" charset="0"/>
                </a:rPr>
                <a:t>2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823AEB4-C02B-47CC-8D96-F287A9FC5B79}"/>
                </a:ext>
              </a:extLst>
            </p:cNvPr>
            <p:cNvSpPr txBox="1"/>
            <p:nvPr/>
          </p:nvSpPr>
          <p:spPr>
            <a:xfrm>
              <a:off x="3998768" y="2090837"/>
              <a:ext cx="2993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C00000"/>
                  </a:solidFill>
                  <a:cs typeface="Vrinda" panose="020B0502040204020203" pitchFamily="34" charset="0"/>
                </a:rPr>
                <a:t>6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5543944-5F07-46CD-BFFA-5B8894AD362D}"/>
                </a:ext>
              </a:extLst>
            </p:cNvPr>
            <p:cNvSpPr txBox="1"/>
            <p:nvPr/>
          </p:nvSpPr>
          <p:spPr>
            <a:xfrm>
              <a:off x="2564267" y="2090837"/>
              <a:ext cx="4888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C00000"/>
                  </a:solidFill>
                  <a:cs typeface="Vrinda" panose="020B0502040204020203" pitchFamily="34" charset="0"/>
                </a:rPr>
                <a:t>k 5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DC8FD6E-FA7E-4B7E-AEC0-52AF934FCA25}"/>
                </a:ext>
              </a:extLst>
            </p:cNvPr>
            <p:cNvSpPr txBox="1"/>
            <p:nvPr/>
          </p:nvSpPr>
          <p:spPr>
            <a:xfrm>
              <a:off x="4967207" y="2090837"/>
              <a:ext cx="7343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C00000"/>
                  </a:solidFill>
                  <a:cs typeface="Vrinda" panose="020B0502040204020203" pitchFamily="34" charset="0"/>
                </a:rPr>
                <a:t>od 3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62C6A66-1839-4156-8C0F-802E6DE772A6}"/>
              </a:ext>
            </a:extLst>
          </p:cNvPr>
          <p:cNvGrpSpPr/>
          <p:nvPr/>
        </p:nvGrpSpPr>
        <p:grpSpPr>
          <a:xfrm>
            <a:off x="880707" y="3056626"/>
            <a:ext cx="4851889" cy="478589"/>
            <a:chOff x="880707" y="2090837"/>
            <a:chExt cx="4851889" cy="478589"/>
          </a:xfrm>
        </p:grpSpPr>
        <p:pic>
          <p:nvPicPr>
            <p:cNvPr id="68" name="Obrázok 6" descr="Obrázok, na ktorom je text&#10;&#10;Automaticky generovaný popis">
              <a:extLst>
                <a:ext uri="{FF2B5EF4-FFF2-40B4-BE49-F238E27FC236}">
                  <a16:creationId xmlns:a16="http://schemas.microsoft.com/office/drawing/2014/main" id="{E70154D7-2390-4710-8BBA-E064B4FFCA4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7538" y="2111273"/>
              <a:ext cx="2365058" cy="458153"/>
            </a:xfrm>
            <a:prstGeom prst="rect">
              <a:avLst/>
            </a:prstGeom>
          </p:spPr>
        </p:pic>
        <p:pic>
          <p:nvPicPr>
            <p:cNvPr id="69" name="Obrázok 8" descr="Obrázok, na ktorom je text&#10;&#10;Automaticky generovaný popis">
              <a:extLst>
                <a:ext uri="{FF2B5EF4-FFF2-40B4-BE49-F238E27FC236}">
                  <a16:creationId xmlns:a16="http://schemas.microsoft.com/office/drawing/2014/main" id="{B350C542-9EAE-4C8A-8FCD-CE5B7DD1079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0707" y="2112365"/>
              <a:ext cx="2365058" cy="451961"/>
            </a:xfrm>
            <a:prstGeom prst="rect">
              <a:avLst/>
            </a:prstGeom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3DB25ED0-31D6-46D9-8BAA-DD6571C8A38B}"/>
                </a:ext>
              </a:extLst>
            </p:cNvPr>
            <p:cNvSpPr txBox="1"/>
            <p:nvPr/>
          </p:nvSpPr>
          <p:spPr>
            <a:xfrm>
              <a:off x="1573633" y="2090837"/>
              <a:ext cx="2993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C00000"/>
                  </a:solidFill>
                  <a:cs typeface="Vrinda" panose="020B0502040204020203" pitchFamily="34" charset="0"/>
                </a:rPr>
                <a:t>7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E536FCED-D9F8-4259-A71B-A16296D656D2}"/>
                </a:ext>
              </a:extLst>
            </p:cNvPr>
            <p:cNvSpPr txBox="1"/>
            <p:nvPr/>
          </p:nvSpPr>
          <p:spPr>
            <a:xfrm>
              <a:off x="3998768" y="2090837"/>
              <a:ext cx="2993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C00000"/>
                  </a:solidFill>
                  <a:cs typeface="Vrinda" panose="020B0502040204020203" pitchFamily="34" charset="0"/>
                </a:rPr>
                <a:t>9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9848691-D317-49C3-9B9D-74A12823B8D0}"/>
                </a:ext>
              </a:extLst>
            </p:cNvPr>
            <p:cNvSpPr txBox="1"/>
            <p:nvPr/>
          </p:nvSpPr>
          <p:spPr>
            <a:xfrm>
              <a:off x="2564267" y="2090837"/>
              <a:ext cx="4888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C00000"/>
                  </a:solidFill>
                  <a:cs typeface="Vrinda" panose="020B0502040204020203" pitchFamily="34" charset="0"/>
                </a:rPr>
                <a:t>k 9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31D33A1-C9CB-43D5-9DB6-072760F2FF8A}"/>
                </a:ext>
              </a:extLst>
            </p:cNvPr>
            <p:cNvSpPr txBox="1"/>
            <p:nvPr/>
          </p:nvSpPr>
          <p:spPr>
            <a:xfrm>
              <a:off x="4967207" y="2090837"/>
              <a:ext cx="7343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C00000"/>
                  </a:solidFill>
                  <a:cs typeface="Vrinda" panose="020B0502040204020203" pitchFamily="34" charset="0"/>
                </a:rPr>
                <a:t>od 8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21FE6F8-DD0C-40EA-9950-F5915B2DF251}"/>
              </a:ext>
            </a:extLst>
          </p:cNvPr>
          <p:cNvGrpSpPr/>
          <p:nvPr/>
        </p:nvGrpSpPr>
        <p:grpSpPr>
          <a:xfrm>
            <a:off x="892511" y="4890053"/>
            <a:ext cx="4875136" cy="478589"/>
            <a:chOff x="880707" y="2090837"/>
            <a:chExt cx="4875136" cy="478589"/>
          </a:xfrm>
        </p:grpSpPr>
        <p:pic>
          <p:nvPicPr>
            <p:cNvPr id="75" name="Obrázok 6" descr="Obrázok, na ktorom je text&#10;&#10;Automaticky generovaný popis">
              <a:extLst>
                <a:ext uri="{FF2B5EF4-FFF2-40B4-BE49-F238E27FC236}">
                  <a16:creationId xmlns:a16="http://schemas.microsoft.com/office/drawing/2014/main" id="{495C7068-080A-4C2F-A237-AEABF505E6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7538" y="2111273"/>
              <a:ext cx="2365058" cy="458153"/>
            </a:xfrm>
            <a:prstGeom prst="rect">
              <a:avLst/>
            </a:prstGeom>
          </p:spPr>
        </p:pic>
        <p:pic>
          <p:nvPicPr>
            <p:cNvPr id="76" name="Obrázok 8" descr="Obrázok, na ktorom je text&#10;&#10;Automaticky generovaný popis">
              <a:extLst>
                <a:ext uri="{FF2B5EF4-FFF2-40B4-BE49-F238E27FC236}">
                  <a16:creationId xmlns:a16="http://schemas.microsoft.com/office/drawing/2014/main" id="{ED9E66AE-DD86-41D9-9FEA-AC203EAF6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0707" y="2112365"/>
              <a:ext cx="2365058" cy="451961"/>
            </a:xfrm>
            <a:prstGeom prst="rect">
              <a:avLst/>
            </a:prstGeom>
          </p:spPr>
        </p:pic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8DA046C-6E22-4D1C-B353-F72EAA5E48EC}"/>
                </a:ext>
              </a:extLst>
            </p:cNvPr>
            <p:cNvSpPr txBox="1"/>
            <p:nvPr/>
          </p:nvSpPr>
          <p:spPr>
            <a:xfrm>
              <a:off x="1573633" y="2090837"/>
              <a:ext cx="2993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C00000"/>
                  </a:solidFill>
                  <a:cs typeface="Vrinda" panose="020B0502040204020203" pitchFamily="34" charset="0"/>
                </a:rPr>
                <a:t>2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1E83DC1-C064-4BD3-B9A0-6E91BDC6DDC0}"/>
                </a:ext>
              </a:extLst>
            </p:cNvPr>
            <p:cNvSpPr txBox="1"/>
            <p:nvPr/>
          </p:nvSpPr>
          <p:spPr>
            <a:xfrm>
              <a:off x="3998768" y="2090837"/>
              <a:ext cx="2993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C00000"/>
                  </a:solidFill>
                  <a:cs typeface="Vrinda" panose="020B0502040204020203" pitchFamily="34" charset="0"/>
                </a:rPr>
                <a:t>7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9C501A6-7EAF-4F53-9F56-D024CCE6A7BF}"/>
                </a:ext>
              </a:extLst>
            </p:cNvPr>
            <p:cNvSpPr txBox="1"/>
            <p:nvPr/>
          </p:nvSpPr>
          <p:spPr>
            <a:xfrm>
              <a:off x="2525522" y="2090837"/>
              <a:ext cx="6696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C00000"/>
                  </a:solidFill>
                  <a:cs typeface="Vrinda" panose="020B0502040204020203" pitchFamily="34" charset="0"/>
                </a:rPr>
                <a:t>od 1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DE5E841E-2054-4F45-9D8E-C07E2D85B506}"/>
                </a:ext>
              </a:extLst>
            </p:cNvPr>
            <p:cNvSpPr txBox="1"/>
            <p:nvPr/>
          </p:nvSpPr>
          <p:spPr>
            <a:xfrm>
              <a:off x="5021450" y="2090837"/>
              <a:ext cx="7343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b="1" dirty="0">
                  <a:solidFill>
                    <a:srgbClr val="C00000"/>
                  </a:solidFill>
                  <a:cs typeface="Vrinda" panose="020B0502040204020203" pitchFamily="34" charset="0"/>
                </a:rPr>
                <a:t>k 4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</p:grpSp>
      <p:pic>
        <p:nvPicPr>
          <p:cNvPr id="37" name="Picture 3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F7D7641-15A3-4A89-946B-278D325E4210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Picture 3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DA77E24-B954-4934-966F-24EB4332829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99986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N2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19</a:t>
            </a:fld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Ema vykonala program a je v cieli. </a:t>
            </a:r>
          </a:p>
          <a:p>
            <a:pPr marL="0" indent="0">
              <a:buNone/>
            </a:pPr>
            <a:endParaRPr lang="sk-SK" dirty="0">
              <a:latin typeface="+mn-lt"/>
            </a:endParaRPr>
          </a:p>
          <a:p>
            <a:pPr marL="452438" indent="0">
              <a:buNone/>
            </a:pPr>
            <a:r>
              <a:rPr lang="sk-SK" sz="1800" dirty="0">
                <a:latin typeface="+mn-lt"/>
              </a:rPr>
              <a:t>Ema vykonala tento program a </a:t>
            </a:r>
            <a:r>
              <a:rPr lang="sk-SK" sz="1800" b="1" dirty="0">
                <a:solidFill>
                  <a:srgbClr val="C00000"/>
                </a:solidFill>
                <a:latin typeface="+mn-lt"/>
              </a:rPr>
              <a:t>skončila</a:t>
            </a:r>
            <a:r>
              <a:rPr lang="sk-SK" sz="1800" b="1" dirty="0">
                <a:latin typeface="+mn-lt"/>
              </a:rPr>
              <a:t> </a:t>
            </a:r>
            <a:br>
              <a:rPr lang="sk-SK" sz="1800" b="1" dirty="0">
                <a:latin typeface="+mn-lt"/>
              </a:rPr>
            </a:br>
            <a:r>
              <a:rPr lang="sk-SK" sz="1800" b="1" dirty="0">
                <a:latin typeface="+mn-lt"/>
              </a:rPr>
              <a:t>na 9, otočená od 6.</a:t>
            </a:r>
          </a:p>
          <a:p>
            <a:pPr marL="452438" indent="0">
              <a:buNone/>
            </a:pPr>
            <a:endParaRPr lang="sk-SK" sz="1800" dirty="0">
              <a:latin typeface="+mn-lt"/>
            </a:endParaRPr>
          </a:p>
          <a:p>
            <a:pPr marL="452438" indent="0">
              <a:buNone/>
            </a:pPr>
            <a:endParaRPr lang="sk-SK" sz="1800" dirty="0">
              <a:latin typeface="+mn-lt"/>
            </a:endParaRPr>
          </a:p>
          <a:p>
            <a:pPr marL="452438" indent="0">
              <a:buNone/>
            </a:pPr>
            <a:endParaRPr lang="sk-SK" sz="1800" dirty="0">
              <a:latin typeface="+mn-lt"/>
            </a:endParaRPr>
          </a:p>
          <a:p>
            <a:pPr marL="452438" indent="0">
              <a:spcBef>
                <a:spcPts val="1800"/>
              </a:spcBef>
              <a:buNone/>
            </a:pPr>
            <a:endParaRPr lang="en-US" sz="1800" dirty="0">
              <a:latin typeface="+mn-lt"/>
            </a:endParaRPr>
          </a:p>
          <a:p>
            <a:pPr marL="452438" indent="0">
              <a:spcBef>
                <a:spcPts val="1200"/>
              </a:spcBef>
              <a:buNone/>
            </a:pPr>
            <a:r>
              <a:rPr lang="sk-SK" sz="1800" dirty="0">
                <a:latin typeface="+mn-lt"/>
              </a:rPr>
              <a:t>Napíš, kde Ema </a:t>
            </a:r>
            <a:r>
              <a:rPr lang="sk-SK" sz="1800" b="1" dirty="0">
                <a:latin typeface="+mn-lt"/>
              </a:rPr>
              <a:t>začala</a:t>
            </a:r>
            <a:r>
              <a:rPr lang="sk-SK" sz="1800" dirty="0">
                <a:latin typeface="+mn-lt"/>
              </a:rPr>
              <a:t>. Vpravo </a:t>
            </a:r>
            <a:r>
              <a:rPr lang="sk-SK" sz="1800" b="1" dirty="0">
                <a:latin typeface="+mn-lt"/>
              </a:rPr>
              <a:t>nakresli cestu</a:t>
            </a:r>
            <a:r>
              <a:rPr lang="sk-SK" sz="1800" dirty="0">
                <a:latin typeface="+mn-lt"/>
              </a:rPr>
              <a:t>:</a:t>
            </a: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B8C00E90-F4E3-4261-BF5B-88AB446AB3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45870" y="2925036"/>
            <a:ext cx="3828351" cy="762166"/>
          </a:xfrm>
          <a:prstGeom prst="rect">
            <a:avLst/>
          </a:prstGeom>
        </p:spPr>
      </p:pic>
      <p:pic>
        <p:nvPicPr>
          <p:cNvPr id="12" name="Obrázok 11">
            <a:extLst>
              <a:ext uri="{FF2B5EF4-FFF2-40B4-BE49-F238E27FC236}">
                <a16:creationId xmlns:a16="http://schemas.microsoft.com/office/drawing/2014/main" id="{BFE7ED5C-230D-4BFC-82C3-1784D73AD9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00151" y="1534288"/>
            <a:ext cx="448000" cy="360000"/>
          </a:xfrm>
          <a:prstGeom prst="rect">
            <a:avLst/>
          </a:prstGeom>
        </p:spPr>
      </p:pic>
      <p:pic>
        <p:nvPicPr>
          <p:cNvPr id="9" name="Obrázok 8" descr="Obrázok, na ktorom je text&#10;&#10;Automaticky generovaný popis">
            <a:extLst>
              <a:ext uri="{FF2B5EF4-FFF2-40B4-BE49-F238E27FC236}">
                <a16:creationId xmlns:a16="http://schemas.microsoft.com/office/drawing/2014/main" id="{0AF11DC5-F48B-449F-A8D6-2EA4749691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68" y="4877059"/>
            <a:ext cx="2637376" cy="504000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8C996B7D-8E84-4B45-8AF7-08CC7A2933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0021" y="1958764"/>
            <a:ext cx="360000" cy="360000"/>
          </a:xfrm>
          <a:prstGeom prst="rect">
            <a:avLst/>
          </a:prstGeom>
        </p:spPr>
      </p:pic>
      <p:pic>
        <p:nvPicPr>
          <p:cNvPr id="11" name="Obrázok 13">
            <a:extLst>
              <a:ext uri="{FF2B5EF4-FFF2-40B4-BE49-F238E27FC236}">
                <a16:creationId xmlns:a16="http://schemas.microsoft.com/office/drawing/2014/main" id="{39B5EFCD-08D8-40D9-AC3C-E79CA2A99CC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1200" y="1574251"/>
            <a:ext cx="2553573" cy="25535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BlokTextu 46">
            <a:extLst>
              <a:ext uri="{FF2B5EF4-FFF2-40B4-BE49-F238E27FC236}">
                <a16:creationId xmlns:a16="http://schemas.microsoft.com/office/drawing/2014/main" id="{CF11FD7D-52B2-464B-9190-0C340643F73F}"/>
              </a:ext>
            </a:extLst>
          </p:cNvPr>
          <p:cNvSpPr txBox="1"/>
          <p:nvPr/>
        </p:nvSpPr>
        <p:spPr>
          <a:xfrm>
            <a:off x="6127421" y="1118134"/>
            <a:ext cx="2791854" cy="3231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000"/>
              </a:lnSpc>
            </a:pPr>
            <a:r>
              <a:rPr lang="sk-SK" b="1" dirty="0">
                <a:solidFill>
                  <a:srgbClr val="C00000"/>
                </a:solidFill>
                <a:latin typeface="+mn-lt"/>
              </a:rPr>
              <a:t>Kde začala? Kadiaľ šla?</a:t>
            </a:r>
            <a:endParaRPr lang="sk-SK" dirty="0">
              <a:cs typeface="Arial" panose="020B0604020202020204" pitchFamily="34" charset="0"/>
            </a:endParaRPr>
          </a:p>
        </p:txBody>
      </p:sp>
      <p:pic>
        <p:nvPicPr>
          <p:cNvPr id="14" name="Picture 1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D428623-9662-48DD-B839-755222A78D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8670C27-59DD-44D7-8686-5D6389AD4D7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2866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K</a:t>
            </a:r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None/>
            </a:pP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Umiestni Emu: </a:t>
            </a:r>
          </a:p>
          <a:p>
            <a:pPr marL="432000" indent="-288000">
              <a:buClr>
                <a:schemeClr val="accent1">
                  <a:lumMod val="50000"/>
                </a:schemeClr>
              </a:buClr>
              <a:buSzPct val="100000"/>
              <a:buFont typeface="Arial" panose="020B0604020202020204" pitchFamily="34" charset="0"/>
              <a:buChar char="●"/>
            </a:pPr>
            <a:r>
              <a:rPr lang="sk-SK" sz="1800" dirty="0">
                <a:latin typeface="+mn-lt"/>
              </a:rPr>
              <a:t>na políčko 1, smerom </a:t>
            </a:r>
            <a:r>
              <a:rPr lang="sk-SK" sz="1800" b="1" dirty="0">
                <a:solidFill>
                  <a:srgbClr val="C00000"/>
                </a:solidFill>
                <a:latin typeface="+mn-lt"/>
              </a:rPr>
              <a:t>k</a:t>
            </a:r>
            <a:r>
              <a:rPr lang="sk-SK" sz="1800" dirty="0">
                <a:latin typeface="+mn-lt"/>
              </a:rPr>
              <a:t> políčku 4</a:t>
            </a:r>
          </a:p>
          <a:p>
            <a:pPr marL="432000" indent="-288000">
              <a:spcAft>
                <a:spcPts val="1800"/>
              </a:spcAft>
              <a:buClr>
                <a:schemeClr val="accent1">
                  <a:lumMod val="50000"/>
                </a:schemeClr>
              </a:buClr>
              <a:buSzPct val="100000"/>
              <a:buFont typeface="Arial" panose="020B0604020202020204" pitchFamily="34" charset="0"/>
              <a:buChar char="●"/>
            </a:pPr>
            <a:r>
              <a:rPr lang="sk-SK" sz="1800" dirty="0">
                <a:latin typeface="+mn-lt"/>
              </a:rPr>
              <a:t>na políčko 3, smerom </a:t>
            </a:r>
            <a:r>
              <a:rPr lang="sk-SK" sz="1800" b="1" dirty="0">
                <a:solidFill>
                  <a:srgbClr val="C00000"/>
                </a:solidFill>
                <a:latin typeface="+mn-lt"/>
              </a:rPr>
              <a:t>k</a:t>
            </a:r>
            <a:r>
              <a:rPr lang="sk-SK" sz="1800" dirty="0">
                <a:latin typeface="+mn-lt"/>
              </a:rPr>
              <a:t> 2</a:t>
            </a:r>
          </a:p>
          <a:p>
            <a:pPr marL="432000" indent="-28800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sk-SK" sz="1800" dirty="0">
                <a:latin typeface="+mn-lt"/>
              </a:rPr>
              <a:t>na 6, smerom </a:t>
            </a:r>
            <a:r>
              <a:rPr lang="sk-SK" sz="1800" b="1" dirty="0">
                <a:solidFill>
                  <a:srgbClr val="C00000"/>
                </a:solidFill>
                <a:latin typeface="+mn-lt"/>
              </a:rPr>
              <a:t>k</a:t>
            </a:r>
            <a:r>
              <a:rPr lang="sk-SK" sz="1800" dirty="0">
                <a:latin typeface="+mn-lt"/>
              </a:rPr>
              <a:t> 5</a:t>
            </a:r>
          </a:p>
          <a:p>
            <a:pPr marL="432000" indent="-28800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sk-SK" sz="1800" dirty="0">
                <a:latin typeface="+mn-lt"/>
              </a:rPr>
              <a:t>na 2, smerom </a:t>
            </a:r>
            <a:r>
              <a:rPr lang="sk-SK" sz="1800" b="1" dirty="0">
                <a:solidFill>
                  <a:srgbClr val="C00000"/>
                </a:solidFill>
                <a:latin typeface="+mn-lt"/>
              </a:rPr>
              <a:t>od</a:t>
            </a:r>
            <a:r>
              <a:rPr lang="sk-SK" sz="1800" dirty="0">
                <a:latin typeface="+mn-lt"/>
              </a:rPr>
              <a:t> políčka 5</a:t>
            </a:r>
          </a:p>
          <a:p>
            <a:pPr marL="432000" indent="-28800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sk-SK" sz="1800" dirty="0">
                <a:latin typeface="+mn-lt"/>
              </a:rPr>
              <a:t>na 3, smerom </a:t>
            </a:r>
            <a:r>
              <a:rPr lang="sk-SK" sz="1800" b="1" dirty="0">
                <a:solidFill>
                  <a:srgbClr val="C00000"/>
                </a:solidFill>
                <a:latin typeface="+mn-lt"/>
              </a:rPr>
              <a:t>od</a:t>
            </a:r>
            <a:r>
              <a:rPr lang="sk-SK" sz="1800" dirty="0">
                <a:latin typeface="+mn-lt"/>
              </a:rPr>
              <a:t> 2</a:t>
            </a:r>
          </a:p>
          <a:p>
            <a:pPr marL="432000" indent="-288000"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sk-SK" sz="1800" dirty="0">
                <a:latin typeface="+mn-lt"/>
              </a:rPr>
              <a:t>na 8 smerom </a:t>
            </a:r>
            <a:r>
              <a:rPr lang="sk-SK" sz="1800" b="1" dirty="0">
                <a:solidFill>
                  <a:srgbClr val="C00000"/>
                </a:solidFill>
                <a:latin typeface="+mn-lt"/>
              </a:rPr>
              <a:t>od</a:t>
            </a:r>
            <a:r>
              <a:rPr lang="sk-SK" sz="1800" dirty="0">
                <a:latin typeface="+mn-lt"/>
              </a:rPr>
              <a:t> 5</a:t>
            </a:r>
          </a:p>
        </p:txBody>
      </p:sp>
      <p:pic>
        <p:nvPicPr>
          <p:cNvPr id="11" name="Obrázok 10">
            <a:extLst>
              <a:ext uri="{FF2B5EF4-FFF2-40B4-BE49-F238E27FC236}">
                <a16:creationId xmlns:a16="http://schemas.microsoft.com/office/drawing/2014/main" id="{DB77D3E4-679F-43A4-BEF7-B678774EAA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42371" y="2366450"/>
            <a:ext cx="3765265" cy="3765265"/>
          </a:xfrm>
          <a:prstGeom prst="rect">
            <a:avLst/>
          </a:prstGeom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hlinkClick r:id="rId3" action="ppaction://hlinksldjump"/>
            <a:extLst>
              <a:ext uri="{FF2B5EF4-FFF2-40B4-BE49-F238E27FC236}">
                <a16:creationId xmlns:a16="http://schemas.microsoft.com/office/drawing/2014/main" id="{A4FE46FD-8E61-48D5-B8E8-909D4755CE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51115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hlinkClick r:id="rId5" action="ppaction://hlinksldjump"/>
            <a:extLst>
              <a:ext uri="{FF2B5EF4-FFF2-40B4-BE49-F238E27FC236}">
                <a16:creationId xmlns:a16="http://schemas.microsoft.com/office/drawing/2014/main" id="{823947E6-AA59-43E3-8E4F-6294FA417C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0207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hlinkClick r:id="rId7" action="ppaction://hlinksldjump"/>
            <a:extLst>
              <a:ext uri="{FF2B5EF4-FFF2-40B4-BE49-F238E27FC236}">
                <a16:creationId xmlns:a16="http://schemas.microsoft.com/office/drawing/2014/main" id="{F33D8F67-E64E-4626-8CCD-CF53C263CC6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929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hlinkClick r:id="rId9" action="ppaction://hlinksldjump"/>
            <a:extLst>
              <a:ext uri="{FF2B5EF4-FFF2-40B4-BE49-F238E27FC236}">
                <a16:creationId xmlns:a16="http://schemas.microsoft.com/office/drawing/2014/main" id="{E4F83F37-5D72-4663-8874-0AA0AA82086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5838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hlinkClick r:id="rId11" action="ppaction://hlinksldjump"/>
            <a:extLst>
              <a:ext uri="{FF2B5EF4-FFF2-40B4-BE49-F238E27FC236}">
                <a16:creationId xmlns:a16="http://schemas.microsoft.com/office/drawing/2014/main" id="{27473880-8199-4D1B-9853-DED977152A9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154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Obrázok 14">
            <a:extLst>
              <a:ext uri="{FF2B5EF4-FFF2-40B4-BE49-F238E27FC236}">
                <a16:creationId xmlns:a16="http://schemas.microsoft.com/office/drawing/2014/main" id="{8AE7FD11-C8B7-4A20-AFF0-D94631C911E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486" y="4876185"/>
            <a:ext cx="941333" cy="992000"/>
          </a:xfrm>
          <a:prstGeom prst="rect">
            <a:avLst/>
          </a:prstGeom>
        </p:spPr>
      </p:pic>
      <p:sp>
        <p:nvSpPr>
          <p:cNvPr id="13" name="Zástupný objekt pre číslo snímky 3">
            <a:extLst>
              <a:ext uri="{FF2B5EF4-FFF2-40B4-BE49-F238E27FC236}">
                <a16:creationId xmlns:a16="http://schemas.microsoft.com/office/drawing/2014/main" id="{3B740856-C20A-4C8D-A78E-B0969C26E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2</a:t>
            </a:fld>
            <a:endParaRPr lang="sk-SK" dirty="0"/>
          </a:p>
        </p:txBody>
      </p:sp>
      <p:pic>
        <p:nvPicPr>
          <p:cNvPr id="14" name="Picture 1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7E8FEA8-A723-4F54-A6D5-6939B71B55B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689AEECF-4E6F-4942-ABF1-B569CD71DD2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68139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D7CE5E77-BBD4-4179-881A-C1045A966B8E}"/>
              </a:ext>
            </a:extLst>
          </p:cNvPr>
          <p:cNvSpPr/>
          <p:nvPr/>
        </p:nvSpPr>
        <p:spPr>
          <a:xfrm>
            <a:off x="284399" y="943200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BlokTextu 39">
            <a:extLst>
              <a:ext uri="{FF2B5EF4-FFF2-40B4-BE49-F238E27FC236}">
                <a16:creationId xmlns:a16="http://schemas.microsoft.com/office/drawing/2014/main" id="{0E011630-6517-4223-A137-9F92092935AD}"/>
              </a:ext>
            </a:extLst>
          </p:cNvPr>
          <p:cNvSpPr txBox="1"/>
          <p:nvPr/>
        </p:nvSpPr>
        <p:spPr>
          <a:xfrm>
            <a:off x="7547033" y="5947406"/>
            <a:ext cx="16144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Arial" panose="020B0604020202020204" pitchFamily="34" charset="0"/>
              </a:rPr>
              <a:t>…</a:t>
            </a:r>
            <a:r>
              <a:rPr lang="en-US" sz="2400" dirty="0">
                <a:cs typeface="Arial" panose="020B0604020202020204" pitchFamily="34" charset="0"/>
              </a:rPr>
              <a:t>    </a:t>
            </a:r>
            <a:r>
              <a:rPr lang="en-US" sz="2400" b="1" dirty="0">
                <a:solidFill>
                  <a:srgbClr val="C00000"/>
                </a:solidFill>
                <a:cs typeface="Arial" panose="020B0604020202020204" pitchFamily="34" charset="0"/>
              </a:rPr>
              <a:t>*</a:t>
            </a:r>
            <a:r>
              <a:rPr lang="en-US" sz="2400" dirty="0">
                <a:cs typeface="Arial" panose="020B0604020202020204" pitchFamily="34" charset="0"/>
              </a:rPr>
              <a:t>    </a:t>
            </a:r>
            <a:r>
              <a:rPr lang="en-US" sz="2400" b="1" dirty="0">
                <a:solidFill>
                  <a:srgbClr val="C00000"/>
                </a:solidFill>
                <a:cs typeface="Arial" panose="020B0604020202020204" pitchFamily="34" charset="0"/>
              </a:rPr>
              <a:t>*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N2</a:t>
            </a:r>
          </a:p>
        </p:txBody>
      </p:sp>
      <p:sp>
        <p:nvSpPr>
          <p:cNvPr id="25" name="Zástupný objekt pre číslo snímky 3">
            <a:extLst>
              <a:ext uri="{FF2B5EF4-FFF2-40B4-BE49-F238E27FC236}">
                <a16:creationId xmlns:a16="http://schemas.microsoft.com/office/drawing/2014/main" id="{F01E3987-B35D-406E-BA89-8E8E48D1F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20</a:t>
            </a:fld>
            <a:endParaRPr lang="sk-SK"/>
          </a:p>
        </p:txBody>
      </p:sp>
      <p:pic>
        <p:nvPicPr>
          <p:cNvPr id="28" name="Obrázok 22">
            <a:extLst>
              <a:ext uri="{FF2B5EF4-FFF2-40B4-BE49-F238E27FC236}">
                <a16:creationId xmlns:a16="http://schemas.microsoft.com/office/drawing/2014/main" id="{7FF9F1DA-9350-4526-B37C-2A40B8271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08" y="4927972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Obrázok 13">
            <a:extLst>
              <a:ext uri="{FF2B5EF4-FFF2-40B4-BE49-F238E27FC236}">
                <a16:creationId xmlns:a16="http://schemas.microsoft.com/office/drawing/2014/main" id="{42503A88-2785-470D-B735-2D9F502125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1200" y="1628493"/>
            <a:ext cx="2553573" cy="25535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BlokTextu 46">
            <a:extLst>
              <a:ext uri="{FF2B5EF4-FFF2-40B4-BE49-F238E27FC236}">
                <a16:creationId xmlns:a16="http://schemas.microsoft.com/office/drawing/2014/main" id="{AA7E874F-9AEE-403C-BA47-747DC3E81B4D}"/>
              </a:ext>
            </a:extLst>
          </p:cNvPr>
          <p:cNvSpPr txBox="1"/>
          <p:nvPr/>
        </p:nvSpPr>
        <p:spPr>
          <a:xfrm>
            <a:off x="6127421" y="1118134"/>
            <a:ext cx="2791854" cy="32316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000"/>
              </a:lnSpc>
            </a:pPr>
            <a:r>
              <a:rPr lang="sk-SK" b="1" dirty="0">
                <a:solidFill>
                  <a:srgbClr val="C00000"/>
                </a:solidFill>
                <a:latin typeface="+mn-lt"/>
              </a:rPr>
              <a:t>Kde začala? Kadiaľ šla?</a:t>
            </a:r>
            <a:endParaRPr lang="sk-SK" dirty="0"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F8FA548-92F4-4568-8452-0A267B6966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196" y="6092427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C0B78C-2042-43E6-A276-7D8BD6D74C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0525" y="6092427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Obrázok 22">
            <a:extLst>
              <a:ext uri="{FF2B5EF4-FFF2-40B4-BE49-F238E27FC236}">
                <a16:creationId xmlns:a16="http://schemas.microsoft.com/office/drawing/2014/main" id="{71265A9D-B09D-43DA-8F7D-6BAF7A52A49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08" y="1060951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Obrázok 22">
            <a:extLst>
              <a:ext uri="{FF2B5EF4-FFF2-40B4-BE49-F238E27FC236}">
                <a16:creationId xmlns:a16="http://schemas.microsoft.com/office/drawing/2014/main" id="{47DAFE7D-21A9-4932-8D5C-699E69BD0E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2008" y="2994462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A7D03F26-E786-49FB-A6BC-136D8D8399F5}"/>
              </a:ext>
            </a:extLst>
          </p:cNvPr>
          <p:cNvGrpSpPr/>
          <p:nvPr/>
        </p:nvGrpSpPr>
        <p:grpSpPr>
          <a:xfrm>
            <a:off x="875108" y="5785301"/>
            <a:ext cx="4851889" cy="458153"/>
            <a:chOff x="787395" y="5937462"/>
            <a:chExt cx="4851889" cy="458153"/>
          </a:xfrm>
        </p:grpSpPr>
        <p:pic>
          <p:nvPicPr>
            <p:cNvPr id="41" name="Obrázok 6" descr="Obrázok, na ktorom je text&#10;&#10;Automaticky generovaný popis">
              <a:extLst>
                <a:ext uri="{FF2B5EF4-FFF2-40B4-BE49-F238E27FC236}">
                  <a16:creationId xmlns:a16="http://schemas.microsoft.com/office/drawing/2014/main" id="{1FE7E21F-10E5-4876-A493-6B1013CA0DD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4226" y="5937462"/>
              <a:ext cx="2365058" cy="458153"/>
            </a:xfrm>
            <a:prstGeom prst="rect">
              <a:avLst/>
            </a:prstGeom>
          </p:spPr>
        </p:pic>
        <p:pic>
          <p:nvPicPr>
            <p:cNvPr id="42" name="Obrázok 8" descr="Obrázok, na ktorom je text&#10;&#10;Automaticky generovaný popis">
              <a:extLst>
                <a:ext uri="{FF2B5EF4-FFF2-40B4-BE49-F238E27FC236}">
                  <a16:creationId xmlns:a16="http://schemas.microsoft.com/office/drawing/2014/main" id="{1248F3E7-3D36-4BED-8EAF-C22891A68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395" y="5938554"/>
              <a:ext cx="2365058" cy="451961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3FB4E38-D4BB-4583-B0DA-118E92D0ABC6}"/>
              </a:ext>
            </a:extLst>
          </p:cNvPr>
          <p:cNvGrpSpPr/>
          <p:nvPr/>
        </p:nvGrpSpPr>
        <p:grpSpPr>
          <a:xfrm>
            <a:off x="875108" y="1984931"/>
            <a:ext cx="4851889" cy="463091"/>
            <a:chOff x="875108" y="1984931"/>
            <a:chExt cx="4851889" cy="463091"/>
          </a:xfrm>
        </p:grpSpPr>
        <p:pic>
          <p:nvPicPr>
            <p:cNvPr id="37" name="Obrázok 6" descr="Obrázok, na ktorom je text&#10;&#10;Automaticky generovaný popis">
              <a:extLst>
                <a:ext uri="{FF2B5EF4-FFF2-40B4-BE49-F238E27FC236}">
                  <a16:creationId xmlns:a16="http://schemas.microsoft.com/office/drawing/2014/main" id="{87B60BE3-7482-4B0B-B4D8-8935871E1EE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1939" y="1989869"/>
              <a:ext cx="2365058" cy="458153"/>
            </a:xfrm>
            <a:prstGeom prst="rect">
              <a:avLst/>
            </a:prstGeom>
          </p:spPr>
        </p:pic>
        <p:pic>
          <p:nvPicPr>
            <p:cNvPr id="38" name="Obrázok 8" descr="Obrázok, na ktorom je text&#10;&#10;Automaticky generovaný popis">
              <a:extLst>
                <a:ext uri="{FF2B5EF4-FFF2-40B4-BE49-F238E27FC236}">
                  <a16:creationId xmlns:a16="http://schemas.microsoft.com/office/drawing/2014/main" id="{AD0763FA-6E6C-4B7A-8EA4-277030309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108" y="1990961"/>
              <a:ext cx="2365058" cy="451961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C80EB0E-573B-4370-A9F9-96069272B2F8}"/>
                </a:ext>
              </a:extLst>
            </p:cNvPr>
            <p:cNvSpPr txBox="1"/>
            <p:nvPr/>
          </p:nvSpPr>
          <p:spPr>
            <a:xfrm>
              <a:off x="3993169" y="1984931"/>
              <a:ext cx="2993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  <a:cs typeface="Vrinda" panose="020B0502040204020203" pitchFamily="34" charset="0"/>
                </a:rPr>
                <a:t>4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66E4E6F-8B66-4648-806C-9D177A18CF92}"/>
              </a:ext>
            </a:extLst>
          </p:cNvPr>
          <p:cNvGrpSpPr/>
          <p:nvPr/>
        </p:nvGrpSpPr>
        <p:grpSpPr>
          <a:xfrm>
            <a:off x="875108" y="3877274"/>
            <a:ext cx="4851889" cy="461677"/>
            <a:chOff x="875108" y="3877274"/>
            <a:chExt cx="4851889" cy="461677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8FD7B12-8702-4D36-B200-9BE7F8C6FBCD}"/>
                </a:ext>
              </a:extLst>
            </p:cNvPr>
            <p:cNvGrpSpPr/>
            <p:nvPr/>
          </p:nvGrpSpPr>
          <p:grpSpPr>
            <a:xfrm>
              <a:off x="875108" y="3880798"/>
              <a:ext cx="4851889" cy="458153"/>
              <a:chOff x="787395" y="3913035"/>
              <a:chExt cx="4851889" cy="458153"/>
            </a:xfrm>
          </p:grpSpPr>
          <p:pic>
            <p:nvPicPr>
              <p:cNvPr id="39" name="Obrázok 6" descr="Obrázok, na ktorom je text&#10;&#10;Automaticky generovaný popis">
                <a:extLst>
                  <a:ext uri="{FF2B5EF4-FFF2-40B4-BE49-F238E27FC236}">
                    <a16:creationId xmlns:a16="http://schemas.microsoft.com/office/drawing/2014/main" id="{797DFE03-E818-4BED-B83E-550412FE95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274226" y="3913035"/>
                <a:ext cx="2365058" cy="458153"/>
              </a:xfrm>
              <a:prstGeom prst="rect">
                <a:avLst/>
              </a:prstGeom>
            </p:spPr>
          </p:pic>
          <p:pic>
            <p:nvPicPr>
              <p:cNvPr id="40" name="Obrázok 8" descr="Obrázok, na ktorom je text&#10;&#10;Automaticky generovaný popis">
                <a:extLst>
                  <a:ext uri="{FF2B5EF4-FFF2-40B4-BE49-F238E27FC236}">
                    <a16:creationId xmlns:a16="http://schemas.microsoft.com/office/drawing/2014/main" id="{D2AE96AF-5EE2-4B5D-B373-A604ACFF0B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7395" y="3914127"/>
                <a:ext cx="2365058" cy="451961"/>
              </a:xfrm>
              <a:prstGeom prst="rect">
                <a:avLst/>
              </a:prstGeom>
            </p:spPr>
          </p:pic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1C5BA2F-A52C-44F0-A9BE-D04B46A4F2AB}"/>
                </a:ext>
              </a:extLst>
            </p:cNvPr>
            <p:cNvSpPr txBox="1"/>
            <p:nvPr/>
          </p:nvSpPr>
          <p:spPr>
            <a:xfrm>
              <a:off x="3993169" y="3877274"/>
              <a:ext cx="29932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  <a:cs typeface="Vrinda" panose="020B0502040204020203" pitchFamily="34" charset="0"/>
                </a:rPr>
                <a:t>3</a:t>
              </a:r>
              <a:endParaRPr lang="en-GB" b="1" dirty="0">
                <a:solidFill>
                  <a:srgbClr val="C00000"/>
                </a:solidFill>
                <a:cs typeface="Vrinda" panose="020B0502040204020203" pitchFamily="34" charset="0"/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DF4A0B33-B9FB-44DA-8E14-15383DF5C56E}"/>
              </a:ext>
            </a:extLst>
          </p:cNvPr>
          <p:cNvSpPr txBox="1"/>
          <p:nvPr/>
        </p:nvSpPr>
        <p:spPr>
          <a:xfrm>
            <a:off x="3993169" y="5778165"/>
            <a:ext cx="299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b="1" dirty="0">
                <a:solidFill>
                  <a:srgbClr val="C00000"/>
                </a:solidFill>
                <a:cs typeface="Vrinda" panose="020B0502040204020203" pitchFamily="34" charset="0"/>
              </a:rPr>
              <a:t>4</a:t>
            </a:r>
            <a:endParaRPr lang="en-GB" b="1" dirty="0">
              <a:solidFill>
                <a:srgbClr val="C00000"/>
              </a:solidFill>
              <a:cs typeface="Vrinda" panose="020B0502040204020203" pitchFamily="34" charset="0"/>
            </a:endParaRPr>
          </a:p>
        </p:txBody>
      </p:sp>
      <p:pic>
        <p:nvPicPr>
          <p:cNvPr id="5" name="Picture 4" descr="A picture containing clipart&#10;&#10;Description automatically generated">
            <a:extLst>
              <a:ext uri="{FF2B5EF4-FFF2-40B4-BE49-F238E27FC236}">
                <a16:creationId xmlns:a16="http://schemas.microsoft.com/office/drawing/2014/main" id="{04A289C3-2A05-4C01-BCC7-462E9E82068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06" y="1123303"/>
            <a:ext cx="3855720" cy="640080"/>
          </a:xfrm>
          <a:prstGeom prst="rect">
            <a:avLst/>
          </a:prstGeom>
        </p:spPr>
      </p:pic>
      <p:pic>
        <p:nvPicPr>
          <p:cNvPr id="9" name="Picture 8" descr="A picture containing clipart&#10;&#10;Description automatically generated">
            <a:extLst>
              <a:ext uri="{FF2B5EF4-FFF2-40B4-BE49-F238E27FC236}">
                <a16:creationId xmlns:a16="http://schemas.microsoft.com/office/drawing/2014/main" id="{9CF490FE-1A12-4E5E-B49D-3336735B70B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06" y="3053624"/>
            <a:ext cx="3855720" cy="632460"/>
          </a:xfrm>
          <a:prstGeom prst="rect">
            <a:avLst/>
          </a:prstGeom>
        </p:spPr>
      </p:pic>
      <p:pic>
        <p:nvPicPr>
          <p:cNvPr id="13" name="Picture 12" descr="A picture containing clipart&#10;&#10;Description automatically generated">
            <a:extLst>
              <a:ext uri="{FF2B5EF4-FFF2-40B4-BE49-F238E27FC236}">
                <a16:creationId xmlns:a16="http://schemas.microsoft.com/office/drawing/2014/main" id="{D89C491B-5D46-4DF2-98F3-B2BC63B6D90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606" y="5038312"/>
            <a:ext cx="4495800" cy="63246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6D06FD0-100F-4EA9-A747-0E7F9773733F}"/>
              </a:ext>
            </a:extLst>
          </p:cNvPr>
          <p:cNvSpPr txBox="1"/>
          <p:nvPr/>
        </p:nvSpPr>
        <p:spPr>
          <a:xfrm>
            <a:off x="5045500" y="1997912"/>
            <a:ext cx="538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cs typeface="Vrinda" panose="020B0502040204020203" pitchFamily="34" charset="0"/>
              </a:rPr>
              <a:t>k 5</a:t>
            </a:r>
            <a:endParaRPr lang="en-GB" b="1" dirty="0">
              <a:solidFill>
                <a:srgbClr val="C00000"/>
              </a:solidFill>
              <a:cs typeface="Vrinda" panose="020B0502040204020203" pitchFamily="34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C69EE20-D80E-45C9-BB65-30559996C945}"/>
              </a:ext>
            </a:extLst>
          </p:cNvPr>
          <p:cNvSpPr txBox="1"/>
          <p:nvPr/>
        </p:nvSpPr>
        <p:spPr>
          <a:xfrm>
            <a:off x="4985006" y="3873443"/>
            <a:ext cx="598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cs typeface="Vrinda" panose="020B0502040204020203" pitchFamily="34" charset="0"/>
              </a:rPr>
              <a:t>od 9</a:t>
            </a:r>
            <a:endParaRPr lang="en-GB" b="1" dirty="0">
              <a:solidFill>
                <a:srgbClr val="C00000"/>
              </a:solidFill>
              <a:cs typeface="Vrinda" panose="020B0502040204020203" pitchFamily="34" charset="0"/>
            </a:endParaRPr>
          </a:p>
        </p:txBody>
      </p:sp>
      <p:sp>
        <p:nvSpPr>
          <p:cNvPr id="52" name="BlokTextu 39">
            <a:extLst>
              <a:ext uri="{FF2B5EF4-FFF2-40B4-BE49-F238E27FC236}">
                <a16:creationId xmlns:a16="http://schemas.microsoft.com/office/drawing/2014/main" id="{38081F8A-4207-47D8-B951-F3C6407021C8}"/>
              </a:ext>
            </a:extLst>
          </p:cNvPr>
          <p:cNvSpPr txBox="1"/>
          <p:nvPr/>
        </p:nvSpPr>
        <p:spPr>
          <a:xfrm>
            <a:off x="618012" y="4757418"/>
            <a:ext cx="358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cs typeface="Arial" panose="020B0604020202020204" pitchFamily="34" charset="0"/>
              </a:rPr>
              <a:t>*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32" name="Picture 3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6D1A4DC-06F0-4EA7-A024-FB8B8EB4C1C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Picture 3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48E5F89-2641-458B-8FBA-BD1A4553C87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577647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>
                <a:latin typeface="+mn-lt"/>
              </a:rPr>
              <a:t>Robotika</a:t>
            </a:r>
            <a:r>
              <a:rPr lang="sk-SK" sz="2000">
                <a:latin typeface="+mn-lt"/>
              </a:rPr>
              <a:t> ● </a:t>
            </a:r>
            <a:r>
              <a:rPr lang="sk-SK">
                <a:latin typeface="+mn-lt"/>
              </a:rPr>
              <a:t>O1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21</a:t>
            </a:fld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sk-SK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Upravte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si ako tím svoju podložku. Dodržte pravidlá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:</a:t>
            </a:r>
            <a:endParaRPr lang="sk-SK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  <a:p>
            <a:pPr marL="432000" indent="-342900">
              <a:buFont typeface="+mj-lt"/>
              <a:buAutoNum type="arabicPeriod"/>
            </a:pPr>
            <a:r>
              <a:rPr lang="sk-SK" sz="1800" b="1" dirty="0">
                <a:latin typeface="+mn-lt"/>
              </a:rPr>
              <a:t> </a:t>
            </a:r>
            <a:r>
              <a:rPr lang="sk-SK" sz="1800" dirty="0">
                <a:latin typeface="+mn-lt"/>
              </a:rPr>
              <a:t>na políčku </a:t>
            </a:r>
            <a:r>
              <a:rPr lang="sk-SK" sz="1800" b="1" dirty="0">
                <a:latin typeface="+mn-lt"/>
              </a:rPr>
              <a:t>1</a:t>
            </a:r>
            <a:r>
              <a:rPr lang="sk-SK" sz="1800" dirty="0">
                <a:latin typeface="+mn-lt"/>
              </a:rPr>
              <a:t> alebo </a:t>
            </a:r>
            <a:r>
              <a:rPr lang="sk-SK" sz="1800" b="1" dirty="0">
                <a:latin typeface="+mn-lt"/>
              </a:rPr>
              <a:t>3</a:t>
            </a:r>
            <a:r>
              <a:rPr lang="sk-SK" sz="1800" dirty="0">
                <a:latin typeface="+mn-lt"/>
              </a:rPr>
              <a:t> bude parkovisko,</a:t>
            </a:r>
            <a:r>
              <a:rPr lang="sk-SK" sz="1800" b="1" dirty="0">
                <a:latin typeface="+mn-lt"/>
              </a:rPr>
              <a:t> </a:t>
            </a:r>
            <a:r>
              <a:rPr lang="sk-SK" sz="1800" b="1" dirty="0">
                <a:solidFill>
                  <a:srgbClr val="C00000"/>
                </a:solidFill>
                <a:latin typeface="+mn-lt"/>
              </a:rPr>
              <a:t>vždy</a:t>
            </a:r>
            <a:r>
              <a:rPr lang="sk-SK" sz="1800" dirty="0">
                <a:latin typeface="+mn-lt"/>
              </a:rPr>
              <a:t> s vjazdom z políčka </a:t>
            </a:r>
            <a:r>
              <a:rPr lang="sk-SK" sz="1800" b="1" dirty="0">
                <a:latin typeface="+mn-lt"/>
              </a:rPr>
              <a:t>2</a:t>
            </a:r>
          </a:p>
          <a:p>
            <a:pPr marL="432000" indent="-342900">
              <a:buFont typeface="+mj-lt"/>
              <a:buAutoNum type="arabicPeriod"/>
            </a:pPr>
            <a:r>
              <a:rPr lang="sk-SK" sz="1800" b="1" dirty="0">
                <a:latin typeface="+mn-lt"/>
              </a:rPr>
              <a:t> </a:t>
            </a:r>
            <a:r>
              <a:rPr lang="sk-SK" sz="1800" dirty="0">
                <a:latin typeface="+mn-lt"/>
              </a:rPr>
              <a:t>na políčku </a:t>
            </a:r>
            <a:r>
              <a:rPr lang="sk-SK" sz="1800" b="1" dirty="0">
                <a:latin typeface="+mn-lt"/>
              </a:rPr>
              <a:t>8</a:t>
            </a:r>
            <a:r>
              <a:rPr lang="sk-SK" sz="1800" dirty="0">
                <a:latin typeface="+mn-lt"/>
              </a:rPr>
              <a:t> bude jazierko alebo park so stromami – </a:t>
            </a:r>
            <a:r>
              <a:rPr lang="sk-SK" sz="1800" b="1" dirty="0">
                <a:latin typeface="+mn-lt"/>
              </a:rPr>
              <a:t>sem Ema nemôže</a:t>
            </a:r>
            <a:r>
              <a:rPr lang="en-US" sz="1800" b="1" dirty="0">
                <a:latin typeface="+mn-lt"/>
              </a:rPr>
              <a:t> </a:t>
            </a:r>
            <a:r>
              <a:rPr lang="sk-SK" sz="1800" b="1" dirty="0">
                <a:latin typeface="+mn-lt"/>
              </a:rPr>
              <a:t>vojsť!</a:t>
            </a:r>
          </a:p>
          <a:p>
            <a:pPr marL="432000" indent="-342900">
              <a:buClr>
                <a:schemeClr val="tx1"/>
              </a:buClr>
              <a:buFont typeface="+mj-lt"/>
              <a:buAutoNum type="arabicPeriod"/>
            </a:pPr>
            <a:r>
              <a:rPr lang="sk-SK" sz="1800" b="1" dirty="0">
                <a:solidFill>
                  <a:srgbClr val="C00000"/>
                </a:solidFill>
                <a:latin typeface="+mn-lt"/>
              </a:rPr>
              <a:t> iba kto chce: </a:t>
            </a:r>
            <a:r>
              <a:rPr lang="sk-SK" sz="1800" dirty="0">
                <a:latin typeface="+mn-lt"/>
              </a:rPr>
              <a:t>na políčku </a:t>
            </a:r>
            <a:r>
              <a:rPr lang="sk-SK" sz="1800" b="1" dirty="0">
                <a:latin typeface="+mn-lt"/>
              </a:rPr>
              <a:t>7</a:t>
            </a:r>
            <a:r>
              <a:rPr lang="sk-SK" sz="1800" dirty="0">
                <a:latin typeface="+mn-lt"/>
              </a:rPr>
              <a:t> alebo </a:t>
            </a:r>
            <a:r>
              <a:rPr lang="sk-SK" sz="1800" b="1" dirty="0">
                <a:latin typeface="+mn-lt"/>
              </a:rPr>
              <a:t>9</a:t>
            </a:r>
            <a:r>
              <a:rPr lang="sk-SK" sz="1800" dirty="0">
                <a:latin typeface="+mn-lt"/>
              </a:rPr>
              <a:t> bude tunel</a:t>
            </a:r>
          </a:p>
        </p:txBody>
      </p:sp>
      <p:sp>
        <p:nvSpPr>
          <p:cNvPr id="15" name="BlokTextu 14">
            <a:extLst>
              <a:ext uri="{FF2B5EF4-FFF2-40B4-BE49-F238E27FC236}">
                <a16:creationId xmlns:a16="http://schemas.microsoft.com/office/drawing/2014/main" id="{20D4F75C-EF8C-4663-9DCC-04287C5781FD}"/>
              </a:ext>
            </a:extLst>
          </p:cNvPr>
          <p:cNvSpPr txBox="1"/>
          <p:nvPr/>
        </p:nvSpPr>
        <p:spPr>
          <a:xfrm>
            <a:off x="1102141" y="3115624"/>
            <a:ext cx="59194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●"/>
            </a:pPr>
            <a:r>
              <a:rPr lang="sk-SK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môže byť postavený z dielov detskej stavebnice</a:t>
            </a: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●"/>
            </a:pPr>
            <a:r>
              <a:rPr lang="sk-SK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môže byť z kartónu</a:t>
            </a: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●"/>
            </a:pPr>
            <a:r>
              <a:rPr lang="sk-SK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...</a:t>
            </a:r>
          </a:p>
          <a:p>
            <a:pPr marL="285750" indent="-285750"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●"/>
            </a:pPr>
            <a:r>
              <a:rPr lang="sk-SK" dirty="0">
                <a:solidFill>
                  <a:schemeClr val="accent1">
                    <a:lumMod val="50000"/>
                  </a:schemeClr>
                </a:solidFill>
                <a:cs typeface="Arial" panose="020B0604020202020204" pitchFamily="34" charset="0"/>
              </a:rPr>
              <a:t>Ema sa doň musí vojsť</a:t>
            </a:r>
          </a:p>
        </p:txBody>
      </p:sp>
      <p:pic>
        <p:nvPicPr>
          <p:cNvPr id="7" name="Picture 6">
            <a:hlinkClick r:id="rId2" action="ppaction://hlinksldjump"/>
            <a:extLst>
              <a:ext uri="{FF2B5EF4-FFF2-40B4-BE49-F238E27FC236}">
                <a16:creationId xmlns:a16="http://schemas.microsoft.com/office/drawing/2014/main" id="{00CF23E7-4527-4AEC-A6FB-ADCBB375FB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154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AEA7E30-040E-4AA3-A9BB-0EECB7D5EA5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73DB9DF-AB17-406F-B455-A4EC72CF83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5440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O1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22</a:t>
            </a:fld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Tu je niekoľko príkladov:</a:t>
            </a:r>
          </a:p>
        </p:txBody>
      </p:sp>
      <p:pic>
        <p:nvPicPr>
          <p:cNvPr id="9" name="Obrázok 8">
            <a:extLst>
              <a:ext uri="{FF2B5EF4-FFF2-40B4-BE49-F238E27FC236}">
                <a16:creationId xmlns:a16="http://schemas.microsoft.com/office/drawing/2014/main" id="{2BAD7B4C-B1D7-455A-8D60-48DA1271CF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30024" y="4082036"/>
            <a:ext cx="2219489" cy="2225065"/>
          </a:xfrm>
          <a:prstGeom prst="rect">
            <a:avLst/>
          </a:prstGeom>
        </p:spPr>
      </p:pic>
      <p:pic>
        <p:nvPicPr>
          <p:cNvPr id="11" name="Obrázok 10">
            <a:extLst>
              <a:ext uri="{FF2B5EF4-FFF2-40B4-BE49-F238E27FC236}">
                <a16:creationId xmlns:a16="http://schemas.microsoft.com/office/drawing/2014/main" id="{4B214789-C3C5-4A7C-AE03-C6ECD6FDD7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2101" y="1575784"/>
            <a:ext cx="2214299" cy="2225455"/>
          </a:xfrm>
          <a:prstGeom prst="rect">
            <a:avLst/>
          </a:prstGeom>
        </p:spPr>
      </p:pic>
      <p:pic>
        <p:nvPicPr>
          <p:cNvPr id="12" name="Obrázok 11">
            <a:extLst>
              <a:ext uri="{FF2B5EF4-FFF2-40B4-BE49-F238E27FC236}">
                <a16:creationId xmlns:a16="http://schemas.microsoft.com/office/drawing/2014/main" id="{90CEA0BB-3B7E-440F-ADD4-F3713D6F7E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30024" y="1590639"/>
            <a:ext cx="2219489" cy="2225065"/>
          </a:xfrm>
          <a:prstGeom prst="rect">
            <a:avLst/>
          </a:prstGeom>
        </p:spPr>
      </p:pic>
      <p:pic>
        <p:nvPicPr>
          <p:cNvPr id="14" name="Obrázok 13">
            <a:extLst>
              <a:ext uri="{FF2B5EF4-FFF2-40B4-BE49-F238E27FC236}">
                <a16:creationId xmlns:a16="http://schemas.microsoft.com/office/drawing/2014/main" id="{6249A3B3-863A-459B-828D-59DA5506AA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682101" y="4069595"/>
            <a:ext cx="2214299" cy="2225455"/>
          </a:xfrm>
          <a:prstGeom prst="rect">
            <a:avLst/>
          </a:prstGeom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D389638E-36A5-4E5D-A1BD-DC2255E98E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323" y="1600398"/>
            <a:ext cx="297143" cy="3004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Obrázok 15">
            <a:extLst>
              <a:ext uri="{FF2B5EF4-FFF2-40B4-BE49-F238E27FC236}">
                <a16:creationId xmlns:a16="http://schemas.microsoft.com/office/drawing/2014/main" id="{69505C33-BFE9-4735-9DDD-82D00D93BD6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840" y="1615058"/>
            <a:ext cx="297143" cy="3004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Obrázok 17">
            <a:extLst>
              <a:ext uri="{FF2B5EF4-FFF2-40B4-BE49-F238E27FC236}">
                <a16:creationId xmlns:a16="http://schemas.microsoft.com/office/drawing/2014/main" id="{A7698335-CB1D-400C-BBDB-F895B094127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323" y="4094209"/>
            <a:ext cx="297143" cy="3004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Obrázok 19">
            <a:extLst>
              <a:ext uri="{FF2B5EF4-FFF2-40B4-BE49-F238E27FC236}">
                <a16:creationId xmlns:a16="http://schemas.microsoft.com/office/drawing/2014/main" id="{60A8C10B-7CC4-438C-8EAD-D5D2B7613B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840" y="4109447"/>
            <a:ext cx="297143" cy="30044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98D839F4-5E3D-45E7-8118-655F60CC230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E978884-7BD8-4DC4-AFFC-B4D41780990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74848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>
                <a:latin typeface="+mn-lt"/>
              </a:rPr>
              <a:t>Robotika</a:t>
            </a:r>
            <a:r>
              <a:rPr lang="sk-SK" sz="2000">
                <a:latin typeface="+mn-lt"/>
              </a:rPr>
              <a:t> ● </a:t>
            </a:r>
            <a:r>
              <a:rPr lang="sk-SK">
                <a:latin typeface="+mn-lt"/>
              </a:rPr>
              <a:t>O2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23</a:t>
            </a:fld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Zadávajte si v tíme navzájom úlohy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, napríklad:</a:t>
            </a:r>
          </a:p>
          <a:p>
            <a:pPr marL="0" indent="0">
              <a:buNone/>
            </a:pPr>
            <a:r>
              <a:rPr lang="sk-SK" sz="1800" dirty="0">
                <a:latin typeface="+mn-lt"/>
              </a:rPr>
              <a:t>Naprogramuj Emu tak, aby </a:t>
            </a:r>
            <a:r>
              <a:rPr lang="sk-SK" sz="1800" b="1" dirty="0">
                <a:latin typeface="+mn-lt"/>
              </a:rPr>
              <a:t>vyštartovala z parkoviska</a:t>
            </a:r>
            <a:r>
              <a:rPr lang="sk-SK" sz="1800" dirty="0">
                <a:latin typeface="+mn-lt"/>
              </a:rPr>
              <a:t>, prišla </a:t>
            </a:r>
            <a:r>
              <a:rPr lang="sk-SK" sz="1800" b="1" dirty="0">
                <a:solidFill>
                  <a:srgbClr val="C00000"/>
                </a:solidFill>
                <a:latin typeface="+mn-lt"/>
              </a:rPr>
              <a:t>na 7</a:t>
            </a:r>
            <a:r>
              <a:rPr lang="sk-SK" sz="1800" dirty="0">
                <a:latin typeface="+mn-lt"/>
              </a:rPr>
              <a:t>, </a:t>
            </a:r>
            <a:r>
              <a:rPr lang="sk-SK" sz="1800" b="1" dirty="0">
                <a:latin typeface="+mn-lt"/>
              </a:rPr>
              <a:t>docúvala</a:t>
            </a:r>
            <a:r>
              <a:rPr lang="sk-SK" sz="1800" dirty="0">
                <a:latin typeface="+mn-lt"/>
              </a:rPr>
              <a:t> späť </a:t>
            </a:r>
            <a:r>
              <a:rPr lang="sk-SK" sz="1800" b="1" dirty="0">
                <a:solidFill>
                  <a:srgbClr val="C00000"/>
                </a:solidFill>
                <a:latin typeface="+mn-lt"/>
              </a:rPr>
              <a:t>na 6</a:t>
            </a:r>
            <a:r>
              <a:rPr lang="sk-SK" sz="1800" dirty="0">
                <a:latin typeface="+mn-lt"/>
              </a:rPr>
              <a:t> a </a:t>
            </a:r>
            <a:r>
              <a:rPr lang="sk-SK" sz="1800" b="1" dirty="0">
                <a:latin typeface="+mn-lt"/>
              </a:rPr>
              <a:t>vrátila sa na parkovisko</a:t>
            </a:r>
            <a:r>
              <a:rPr lang="sk-SK" sz="1800" dirty="0">
                <a:latin typeface="+mn-lt"/>
              </a:rPr>
              <a:t>.</a:t>
            </a:r>
          </a:p>
          <a:p>
            <a:pPr marL="0" indent="0">
              <a:buNone/>
            </a:pPr>
            <a:endParaRPr lang="sk-SK" sz="1800" dirty="0">
              <a:latin typeface="+mn-lt"/>
            </a:endParaRPr>
          </a:p>
          <a:p>
            <a:pPr marL="0" indent="0">
              <a:buNone/>
            </a:pPr>
            <a:endParaRPr lang="sk-SK" sz="1800" dirty="0">
              <a:latin typeface="+mn-lt"/>
            </a:endParaRPr>
          </a:p>
          <a:p>
            <a:pPr marL="0" indent="0">
              <a:buNone/>
            </a:pPr>
            <a:endParaRPr lang="sk-SK" sz="1800" dirty="0">
              <a:latin typeface="+mn-lt"/>
            </a:endParaRPr>
          </a:p>
          <a:p>
            <a:pPr marL="0" indent="0">
              <a:buNone/>
            </a:pPr>
            <a:r>
              <a:rPr lang="sk-SK" sz="1800" dirty="0">
                <a:latin typeface="+mn-lt"/>
              </a:rPr>
              <a:t>Vymýšľajte vlastné zadania, napr.:</a:t>
            </a:r>
          </a:p>
          <a:p>
            <a:pPr marL="417150" indent="-285750"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●"/>
            </a:pPr>
            <a:r>
              <a:rPr lang="sk-SK" sz="1800" dirty="0">
                <a:latin typeface="+mn-lt"/>
              </a:rPr>
              <a:t>Naprogramuj Emu, aby vyštartovala z parkoviska</a:t>
            </a:r>
            <a:br>
              <a:rPr lang="sk-SK" sz="1800" dirty="0">
                <a:latin typeface="+mn-lt"/>
              </a:rPr>
            </a:br>
            <a:r>
              <a:rPr lang="sk-SK" sz="1800" dirty="0">
                <a:latin typeface="+mn-lt"/>
              </a:rPr>
              <a:t>a cúvaním prešla po čísle </a:t>
            </a:r>
            <a:r>
              <a:rPr lang="sk-SK" sz="1800" b="1" dirty="0">
                <a:latin typeface="+mn-lt"/>
              </a:rPr>
              <a:t>2547</a:t>
            </a:r>
            <a:r>
              <a:rPr lang="sk-SK" sz="1800" dirty="0">
                <a:latin typeface="+mn-lt"/>
              </a:rPr>
              <a:t>.</a:t>
            </a:r>
          </a:p>
          <a:p>
            <a:pPr marL="417150" indent="-285750"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●"/>
            </a:pPr>
            <a:r>
              <a:rPr lang="sk-SK" sz="1800" dirty="0">
                <a:latin typeface="+mn-lt"/>
              </a:rPr>
              <a:t>Naprogramuj Emu, aby vyšla z parkoviska </a:t>
            </a:r>
            <a:br>
              <a:rPr lang="sk-SK" sz="1800" dirty="0">
                <a:latin typeface="+mn-lt"/>
              </a:rPr>
            </a:br>
            <a:r>
              <a:rPr lang="sk-SK" sz="1800" dirty="0">
                <a:latin typeface="+mn-lt"/>
              </a:rPr>
              <a:t>a navštívila všetky políčka, ktoré sa dajú.</a:t>
            </a:r>
          </a:p>
          <a:p>
            <a:pPr marL="417150" indent="-285750"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●"/>
            </a:pPr>
            <a:r>
              <a:rPr lang="sk-SK" sz="1800" dirty="0">
                <a:latin typeface="+mn-lt"/>
              </a:rPr>
              <a:t>Koľko potrebujeme príkazov </a:t>
            </a:r>
            <a:r>
              <a:rPr lang="sk-SK" sz="1800" b="1" dirty="0">
                <a:latin typeface="+mn-lt"/>
              </a:rPr>
              <a:t>vpred</a:t>
            </a:r>
            <a:r>
              <a:rPr lang="sk-SK" sz="1800" dirty="0">
                <a:latin typeface="+mn-lt"/>
              </a:rPr>
              <a:t> alebo </a:t>
            </a:r>
            <a:r>
              <a:rPr lang="sk-SK" sz="1800" b="1" dirty="0">
                <a:latin typeface="+mn-lt"/>
              </a:rPr>
              <a:t>cúvni</a:t>
            </a:r>
            <a:r>
              <a:rPr lang="sk-SK" sz="1800" dirty="0">
                <a:latin typeface="+mn-lt"/>
              </a:rPr>
              <a:t>, aby Ema vyštartovala z parkoviska a navštívila všetky políčka s nepárnymi číslami? </a:t>
            </a:r>
          </a:p>
          <a:p>
            <a:pPr marL="417150" indent="-285750"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●"/>
            </a:pPr>
            <a:r>
              <a:rPr lang="sk-SK" sz="1800" dirty="0">
                <a:latin typeface="+mn-lt"/>
              </a:rPr>
              <a:t>A s párnymi? </a:t>
            </a:r>
          </a:p>
        </p:txBody>
      </p:sp>
      <p:pic>
        <p:nvPicPr>
          <p:cNvPr id="13" name="Obrázok 12">
            <a:extLst>
              <a:ext uri="{FF2B5EF4-FFF2-40B4-BE49-F238E27FC236}">
                <a16:creationId xmlns:a16="http://schemas.microsoft.com/office/drawing/2014/main" id="{89553580-3363-4886-B7BD-4111B4A60F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09768" y="2067484"/>
            <a:ext cx="2547603" cy="2560438"/>
          </a:xfrm>
          <a:prstGeom prst="rect">
            <a:avLst/>
          </a:prstGeom>
        </p:spPr>
      </p:pic>
      <p:pic>
        <p:nvPicPr>
          <p:cNvPr id="6" name="Picture 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C7059BA-9065-4BD7-8A1E-11126FC267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B6848E5-8DAA-410C-AFEF-64A0871C9A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084703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O3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24</a:t>
            </a:fld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k-SK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Spájame podložky</a:t>
            </a:r>
          </a:p>
          <a:p>
            <a:pPr marL="417600" indent="-349200"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●"/>
            </a:pPr>
            <a:r>
              <a:rPr lang="sk-SK" sz="1800" dirty="0">
                <a:latin typeface="+mn-lt"/>
              </a:rPr>
              <a:t>dvojice tímov budú spolupracovať</a:t>
            </a:r>
          </a:p>
          <a:p>
            <a:pPr marL="417600" indent="-349200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Calibri" panose="020F0502020204030204" pitchFamily="34" charset="0"/>
              <a:buChar char="●"/>
            </a:pPr>
            <a:r>
              <a:rPr lang="sk-SK" sz="1800" dirty="0">
                <a:latin typeface="+mn-lt"/>
              </a:rPr>
              <a:t>podložky si pripevníme na podlahu presne oproti sebe, napríklad takto:</a:t>
            </a:r>
          </a:p>
          <a:p>
            <a:pPr marL="0" indent="0">
              <a:buNone/>
            </a:pPr>
            <a:endParaRPr lang="sk-SK" dirty="0">
              <a:latin typeface="+mn-lt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42715A1-FF86-4DB6-A5B1-570BF058E7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7443" y="2210970"/>
            <a:ext cx="5907301" cy="4281905"/>
          </a:xfrm>
          <a:prstGeom prst="rect">
            <a:avLst/>
          </a:prstGeom>
        </p:spPr>
      </p:pic>
      <p:pic>
        <p:nvPicPr>
          <p:cNvPr id="7" name="Picture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858D620-10AE-478E-987B-67BE4FC927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B028E71-76AD-4FA4-A3D5-DE71B18497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509304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O3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25</a:t>
            </a:fld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 tIns="144000">
            <a:normAutofit/>
          </a:bodyPr>
          <a:lstStyle/>
          <a:p>
            <a:pPr>
              <a:spcBef>
                <a:spcPts val="1200"/>
              </a:spcBef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sk-SK" sz="1800" dirty="0">
                <a:latin typeface="+mn-lt"/>
              </a:rPr>
              <a:t>naplánujte spolu misiu pre obe Emy,</a:t>
            </a:r>
          </a:p>
          <a:p>
            <a:pPr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sk-SK" sz="1800" dirty="0">
                <a:latin typeface="+mn-lt"/>
              </a:rPr>
              <a:t>každá Ema začína na svojom parkovisku,</a:t>
            </a:r>
          </a:p>
          <a:p>
            <a:pPr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sk-SK" sz="1800" dirty="0">
                <a:latin typeface="+mn-lt"/>
              </a:rPr>
              <a:t>obe Emy </a:t>
            </a:r>
            <a:r>
              <a:rPr lang="sk-SK" sz="1800" b="1" dirty="0">
                <a:solidFill>
                  <a:srgbClr val="C00000"/>
                </a:solidFill>
                <a:latin typeface="+mn-lt"/>
              </a:rPr>
              <a:t>vyštartujú naraz</a:t>
            </a:r>
            <a:r>
              <a:rPr lang="sk-SK" sz="1800" dirty="0">
                <a:latin typeface="+mn-lt"/>
              </a:rPr>
              <a:t>,</a:t>
            </a:r>
          </a:p>
          <a:p>
            <a:pPr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sk-SK" sz="1800" dirty="0">
                <a:latin typeface="+mn-lt"/>
              </a:rPr>
              <a:t>každá Ema má za úlohu prísť až na </a:t>
            </a:r>
            <a:br>
              <a:rPr lang="sk-SK" sz="1800" dirty="0">
                <a:latin typeface="+mn-lt"/>
              </a:rPr>
            </a:br>
            <a:r>
              <a:rPr lang="sk-SK" sz="1800" dirty="0">
                <a:latin typeface="+mn-lt"/>
              </a:rPr>
              <a:t>parkovisko druhého tímu a tam napr. vyzdvihnúť</a:t>
            </a:r>
            <a:br>
              <a:rPr lang="sk-SK" sz="1800" dirty="0">
                <a:latin typeface="+mn-lt"/>
              </a:rPr>
            </a:br>
            <a:r>
              <a:rPr lang="sk-SK" sz="1800" dirty="0">
                <a:latin typeface="+mn-lt"/>
              </a:rPr>
              <a:t>zásielku,</a:t>
            </a:r>
          </a:p>
          <a:p>
            <a:pPr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sk-SK" sz="1800" dirty="0">
                <a:latin typeface="+mn-lt"/>
              </a:rPr>
              <a:t>Emy sa vrátia na svoje parkoviská,</a:t>
            </a:r>
          </a:p>
          <a:p>
            <a:pPr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sk-SK" sz="1800" dirty="0">
                <a:latin typeface="+mn-lt"/>
              </a:rPr>
              <a:t>Emy </a:t>
            </a:r>
            <a:r>
              <a:rPr lang="sk-SK" sz="1800" dirty="0">
                <a:solidFill>
                  <a:srgbClr val="C00000"/>
                </a:solidFill>
                <a:latin typeface="+mn-lt"/>
              </a:rPr>
              <a:t>sa </a:t>
            </a:r>
            <a:r>
              <a:rPr lang="sk-SK" sz="1800" b="1" dirty="0">
                <a:solidFill>
                  <a:srgbClr val="C00000"/>
                </a:solidFill>
                <a:latin typeface="+mn-lt"/>
              </a:rPr>
              <a:t>NESMÚ</a:t>
            </a:r>
            <a:r>
              <a:rPr lang="sk-SK" sz="1800" dirty="0">
                <a:solidFill>
                  <a:srgbClr val="C00000"/>
                </a:solidFill>
                <a:latin typeface="+mn-lt"/>
              </a:rPr>
              <a:t> zraziť</a:t>
            </a:r>
            <a:r>
              <a:rPr lang="sk-SK" sz="1800" dirty="0">
                <a:latin typeface="+mn-lt"/>
              </a:rPr>
              <a:t>,</a:t>
            </a:r>
          </a:p>
          <a:p>
            <a:pPr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sk-SK" sz="1800" dirty="0">
                <a:latin typeface="+mn-lt"/>
              </a:rPr>
              <a:t>pomáhajte si kartičkami, robte si programy</a:t>
            </a:r>
            <a:br>
              <a:rPr lang="sk-SK" sz="1800" dirty="0">
                <a:latin typeface="+mn-lt"/>
              </a:rPr>
            </a:br>
            <a:r>
              <a:rPr lang="sk-SK" sz="1800" dirty="0">
                <a:latin typeface="+mn-lt"/>
              </a:rPr>
              <a:t>a záznamy do zošitov,</a:t>
            </a:r>
          </a:p>
          <a:p>
            <a:pPr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Arial" panose="020B0604020202020204" pitchFamily="34" charset="0"/>
              <a:buChar char="●"/>
            </a:pPr>
            <a:r>
              <a:rPr lang="sk-SK" sz="1800" dirty="0">
                <a:latin typeface="+mn-lt"/>
              </a:rPr>
              <a:t>urobte veľké predvádzanie všetkých tímov.</a:t>
            </a:r>
          </a:p>
        </p:txBody>
      </p:sp>
      <p:pic>
        <p:nvPicPr>
          <p:cNvPr id="8" name="Picture 7" descr="Calendar&#10;&#10;Description automatically generated">
            <a:extLst>
              <a:ext uri="{FF2B5EF4-FFF2-40B4-BE49-F238E27FC236}">
                <a16:creationId xmlns:a16="http://schemas.microsoft.com/office/drawing/2014/main" id="{897C6A2B-4D0B-4C2B-838F-719FE5C838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0857" y="1080655"/>
            <a:ext cx="2311675" cy="38670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E8DF9B67-EF4D-4834-A12A-021D375E97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2684" y="1080655"/>
            <a:ext cx="565785" cy="697230"/>
          </a:xfrm>
          <a:prstGeom prst="rect">
            <a:avLst/>
          </a:prstGeom>
        </p:spPr>
      </p:pic>
      <p:pic>
        <p:nvPicPr>
          <p:cNvPr id="21" name="Picture 20" descr="A picture containing text&#10;&#10;Description automatically generated">
            <a:extLst>
              <a:ext uri="{FF2B5EF4-FFF2-40B4-BE49-F238E27FC236}">
                <a16:creationId xmlns:a16="http://schemas.microsoft.com/office/drawing/2014/main" id="{CBA8CFF2-11BA-4FFC-8079-7070F12DF6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9820" y="4550240"/>
            <a:ext cx="691515" cy="61150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EA5D9DE-9DA5-4F07-8833-8C7149061586}"/>
              </a:ext>
            </a:extLst>
          </p:cNvPr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4381" y="5106357"/>
            <a:ext cx="7509218" cy="1244567"/>
          </a:xfrm>
          <a:prstGeom prst="rect">
            <a:avLst/>
          </a:prstGeom>
        </p:spPr>
      </p:pic>
      <p:pic>
        <p:nvPicPr>
          <p:cNvPr id="9" name="Picture 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8AF021D-8EB6-4881-B158-7CE361E7CE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28203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15636" y="1080655"/>
            <a:ext cx="8370917" cy="5270269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Spoj čiarou každú Emu so správnym označením jej miesta a smeru.</a:t>
            </a:r>
            <a:br>
              <a:rPr lang="sk-SK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br>
              <a:rPr lang="sk-SK" dirty="0">
                <a:latin typeface="+mn-lt"/>
              </a:rPr>
            </a:br>
            <a:endParaRPr lang="sk-SK" dirty="0">
              <a:latin typeface="+mn-lt"/>
            </a:endParaRPr>
          </a:p>
        </p:txBody>
      </p:sp>
      <p:pic>
        <p:nvPicPr>
          <p:cNvPr id="23" name="Obrázok 10">
            <a:extLst>
              <a:ext uri="{FF2B5EF4-FFF2-40B4-BE49-F238E27FC236}">
                <a16:creationId xmlns:a16="http://schemas.microsoft.com/office/drawing/2014/main" id="{F40DA68B-8416-49FE-B19B-E45796BEAE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4193" y="1645490"/>
            <a:ext cx="2551176" cy="25511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K1</a:t>
            </a:r>
            <a:r>
              <a:rPr lang="sk-SK" sz="2000" dirty="0">
                <a:latin typeface="+mn-lt"/>
              </a:rPr>
              <a:t> ● </a:t>
            </a:r>
            <a:r>
              <a:rPr lang="sk-SK" sz="1800" dirty="0">
                <a:latin typeface="+mn-lt"/>
              </a:rPr>
              <a:t>Iba v zošite</a:t>
            </a:r>
            <a:endParaRPr lang="sk-SK" dirty="0">
              <a:latin typeface="+mn-lt"/>
            </a:endParaRP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3</a:t>
            </a:fld>
            <a:endParaRPr lang="sk-SK" dirty="0"/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04DA5E1E-B358-43EB-B70E-FA605CF3F1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23788" y="1639660"/>
            <a:ext cx="2553573" cy="25535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Obrázok 13">
            <a:extLst>
              <a:ext uri="{FF2B5EF4-FFF2-40B4-BE49-F238E27FC236}">
                <a16:creationId xmlns:a16="http://schemas.microsoft.com/office/drawing/2014/main" id="{EE0665EF-0AD3-4CA2-9762-FE2B13A570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24630" y="1639660"/>
            <a:ext cx="2553573" cy="25535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Obrázok 14">
            <a:extLst>
              <a:ext uri="{FF2B5EF4-FFF2-40B4-BE49-F238E27FC236}">
                <a16:creationId xmlns:a16="http://schemas.microsoft.com/office/drawing/2014/main" id="{EE0116F0-6132-42F2-AD52-940D7E17B2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56" y="3363810"/>
            <a:ext cx="574909" cy="612000"/>
          </a:xfrm>
          <a:prstGeom prst="rect">
            <a:avLst/>
          </a:prstGeom>
        </p:spPr>
      </p:pic>
      <p:pic>
        <p:nvPicPr>
          <p:cNvPr id="16" name="Obrázok 15">
            <a:extLst>
              <a:ext uri="{FF2B5EF4-FFF2-40B4-BE49-F238E27FC236}">
                <a16:creationId xmlns:a16="http://schemas.microsoft.com/office/drawing/2014/main" id="{A8110A9B-1E6C-4B35-8553-74171719E1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12278" y="1822083"/>
            <a:ext cx="574909" cy="612000"/>
          </a:xfrm>
          <a:prstGeom prst="rect">
            <a:avLst/>
          </a:prstGeom>
        </p:spPr>
      </p:pic>
      <p:pic>
        <p:nvPicPr>
          <p:cNvPr id="17" name="Obrázok 16">
            <a:extLst>
              <a:ext uri="{FF2B5EF4-FFF2-40B4-BE49-F238E27FC236}">
                <a16:creationId xmlns:a16="http://schemas.microsoft.com/office/drawing/2014/main" id="{5D3D20E0-A9D7-49F5-A272-49754B739A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117445" y="3363810"/>
            <a:ext cx="574909" cy="612000"/>
          </a:xfrm>
          <a:prstGeom prst="rect">
            <a:avLst/>
          </a:prstGeom>
        </p:spPr>
      </p:pic>
      <p:pic>
        <p:nvPicPr>
          <p:cNvPr id="18" name="Obrázok 17">
            <a:extLst>
              <a:ext uri="{FF2B5EF4-FFF2-40B4-BE49-F238E27FC236}">
                <a16:creationId xmlns:a16="http://schemas.microsoft.com/office/drawing/2014/main" id="{B666C2E5-13B0-4C8C-951C-BBC049B54E6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64299" y="2603013"/>
            <a:ext cx="574909" cy="612000"/>
          </a:xfrm>
          <a:prstGeom prst="rect">
            <a:avLst/>
          </a:prstGeom>
        </p:spPr>
      </p:pic>
      <p:pic>
        <p:nvPicPr>
          <p:cNvPr id="20" name="Obrázok 19">
            <a:extLst>
              <a:ext uri="{FF2B5EF4-FFF2-40B4-BE49-F238E27FC236}">
                <a16:creationId xmlns:a16="http://schemas.microsoft.com/office/drawing/2014/main" id="{C6A60C6A-3714-44A1-A7E9-D3AA03C5B0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475807" y="3363810"/>
            <a:ext cx="574909" cy="612000"/>
          </a:xfrm>
          <a:prstGeom prst="rect">
            <a:avLst/>
          </a:prstGeom>
        </p:spPr>
      </p:pic>
      <p:pic>
        <p:nvPicPr>
          <p:cNvPr id="21" name="Obrázok 20">
            <a:extLst>
              <a:ext uri="{FF2B5EF4-FFF2-40B4-BE49-F238E27FC236}">
                <a16:creationId xmlns:a16="http://schemas.microsoft.com/office/drawing/2014/main" id="{84BC1393-1C78-4F64-B6F2-854F72B765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947347" y="1822084"/>
            <a:ext cx="574909" cy="612000"/>
          </a:xfrm>
          <a:prstGeom prst="rect">
            <a:avLst/>
          </a:prstGeom>
        </p:spPr>
      </p:pic>
      <p:pic>
        <p:nvPicPr>
          <p:cNvPr id="6" name="Obrázok 5" descr="Obrázok, na ktorom je text&#10;&#10;Automaticky generovaný popis">
            <a:extLst>
              <a:ext uri="{FF2B5EF4-FFF2-40B4-BE49-F238E27FC236}">
                <a16:creationId xmlns:a16="http://schemas.microsoft.com/office/drawing/2014/main" id="{579DFEA0-7379-4D75-8994-E8D683725B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46" y="4544209"/>
            <a:ext cx="2972671" cy="499115"/>
          </a:xfrm>
          <a:prstGeom prst="rect">
            <a:avLst/>
          </a:prstGeom>
        </p:spPr>
      </p:pic>
      <p:pic>
        <p:nvPicPr>
          <p:cNvPr id="22" name="Obrázok 21" descr="Obrázok, na ktorom je text&#10;&#10;Automaticky generovaný popis">
            <a:extLst>
              <a:ext uri="{FF2B5EF4-FFF2-40B4-BE49-F238E27FC236}">
                <a16:creationId xmlns:a16="http://schemas.microsoft.com/office/drawing/2014/main" id="{1DF4E3F0-8FD4-49A9-8E6A-E6C78B323C7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84" y="5177030"/>
            <a:ext cx="2972671" cy="506455"/>
          </a:xfrm>
          <a:prstGeom prst="rect">
            <a:avLst/>
          </a:prstGeom>
        </p:spPr>
      </p:pic>
      <p:pic>
        <p:nvPicPr>
          <p:cNvPr id="24" name="Obrázok 23" descr="Obrázok, na ktorom je text&#10;&#10;Automaticky generovaný popis">
            <a:extLst>
              <a:ext uri="{FF2B5EF4-FFF2-40B4-BE49-F238E27FC236}">
                <a16:creationId xmlns:a16="http://schemas.microsoft.com/office/drawing/2014/main" id="{AC90CCFA-B99E-46D1-A014-2DC995E9379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0183" y="5817191"/>
            <a:ext cx="2972671" cy="506455"/>
          </a:xfrm>
          <a:prstGeom prst="rect">
            <a:avLst/>
          </a:prstGeom>
        </p:spPr>
      </p:pic>
      <p:pic>
        <p:nvPicPr>
          <p:cNvPr id="26" name="Obrázok 25" descr="Obrázok, na ktorom je text&#10;&#10;Automaticky generovaný popis">
            <a:extLst>
              <a:ext uri="{FF2B5EF4-FFF2-40B4-BE49-F238E27FC236}">
                <a16:creationId xmlns:a16="http://schemas.microsoft.com/office/drawing/2014/main" id="{F322F8D4-D981-4FEF-9D44-06391F350F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294" y="4544208"/>
            <a:ext cx="2972671" cy="499115"/>
          </a:xfrm>
          <a:prstGeom prst="rect">
            <a:avLst/>
          </a:prstGeom>
        </p:spPr>
      </p:pic>
      <p:pic>
        <p:nvPicPr>
          <p:cNvPr id="28" name="Obrázok 27" descr="Obrázok, na ktorom je text&#10;&#10;Automaticky generovaný popis">
            <a:extLst>
              <a:ext uri="{FF2B5EF4-FFF2-40B4-BE49-F238E27FC236}">
                <a16:creationId xmlns:a16="http://schemas.microsoft.com/office/drawing/2014/main" id="{551CE44E-9D67-4646-AB3A-F0B8ACB2330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991" y="5177030"/>
            <a:ext cx="2965331" cy="506455"/>
          </a:xfrm>
          <a:prstGeom prst="rect">
            <a:avLst/>
          </a:prstGeom>
        </p:spPr>
      </p:pic>
      <p:pic>
        <p:nvPicPr>
          <p:cNvPr id="30" name="Obrázok 29" descr="Obrázok, na ktorom je text&#10;&#10;Automaticky generovaný popis">
            <a:extLst>
              <a:ext uri="{FF2B5EF4-FFF2-40B4-BE49-F238E27FC236}">
                <a16:creationId xmlns:a16="http://schemas.microsoft.com/office/drawing/2014/main" id="{04970F61-0CE0-4E34-9534-FE9B4E12F01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532" y="5823821"/>
            <a:ext cx="2972671" cy="506455"/>
          </a:xfrm>
          <a:prstGeom prst="rect">
            <a:avLst/>
          </a:prstGeom>
        </p:spPr>
      </p:pic>
      <p:sp>
        <p:nvSpPr>
          <p:cNvPr id="34" name="Voľný tvar: obrazec 33">
            <a:extLst>
              <a:ext uri="{FF2B5EF4-FFF2-40B4-BE49-F238E27FC236}">
                <a16:creationId xmlns:a16="http://schemas.microsoft.com/office/drawing/2014/main" id="{935B01ED-B8AA-49AB-B59D-354659500025}"/>
              </a:ext>
            </a:extLst>
          </p:cNvPr>
          <p:cNvSpPr/>
          <p:nvPr/>
        </p:nvSpPr>
        <p:spPr>
          <a:xfrm>
            <a:off x="3811395" y="3067050"/>
            <a:ext cx="1496352" cy="2373902"/>
          </a:xfrm>
          <a:custGeom>
            <a:avLst/>
            <a:gdLst>
              <a:gd name="connsiteX0" fmla="*/ 31893 w 1408409"/>
              <a:gd name="connsiteY0" fmla="*/ 0 h 2467897"/>
              <a:gd name="connsiteX1" fmla="*/ 179377 w 1408409"/>
              <a:gd name="connsiteY1" fmla="*/ 2035277 h 2467897"/>
              <a:gd name="connsiteX2" fmla="*/ 1408409 w 1408409"/>
              <a:gd name="connsiteY2" fmla="*/ 2467897 h 2467897"/>
              <a:gd name="connsiteX3" fmla="*/ 1408409 w 1408409"/>
              <a:gd name="connsiteY3" fmla="*/ 2467897 h 24678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8409" h="2467897">
                <a:moveTo>
                  <a:pt x="31893" y="0"/>
                </a:moveTo>
                <a:cubicBezTo>
                  <a:pt x="-9075" y="811980"/>
                  <a:pt x="-50042" y="1623961"/>
                  <a:pt x="179377" y="2035277"/>
                </a:cubicBezTo>
                <a:cubicBezTo>
                  <a:pt x="408796" y="2446593"/>
                  <a:pt x="1408409" y="2467897"/>
                  <a:pt x="1408409" y="2467897"/>
                </a:cubicBezTo>
                <a:lnTo>
                  <a:pt x="1408409" y="2467897"/>
                </a:lnTo>
              </a:path>
            </a:pathLst>
          </a:custGeom>
          <a:noFill/>
          <a:ln w="38100">
            <a:solidFill>
              <a:schemeClr val="tx1"/>
            </a:solidFill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29" name="Picture 2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BD91322-E5FF-4629-BF65-049D1F02A82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Picture 3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181FA3C-199E-4DE3-AC44-2BC51D65AE0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3207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 tIns="108000">
            <a:normAutofit/>
          </a:bodyPr>
          <a:lstStyle/>
          <a:p>
            <a:pPr marL="452438" indent="0">
              <a:buNone/>
            </a:pP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Ak Ema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začne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na 2 smerom </a:t>
            </a:r>
            <a:r>
              <a:rPr lang="sk-SK" b="1" dirty="0">
                <a:solidFill>
                  <a:srgbClr val="C00000"/>
                </a:solidFill>
                <a:latin typeface="+mn-lt"/>
              </a:rPr>
              <a:t>k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3 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a vykoná tento 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program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,</a:t>
            </a:r>
            <a:b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kde skončí? Naprogramuj, vykonaj a napíš.</a:t>
            </a:r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K2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4</a:t>
            </a:fld>
            <a:endParaRPr lang="sk-SK"/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CE857759-5CFE-496E-B138-F5BCE55DD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2925" y="2721813"/>
            <a:ext cx="3413760" cy="84582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40D06629-9ABB-4103-9C9F-893BD5EB3A4D}"/>
              </a:ext>
            </a:extLst>
          </p:cNvPr>
          <p:cNvGrpSpPr/>
          <p:nvPr/>
        </p:nvGrpSpPr>
        <p:grpSpPr>
          <a:xfrm>
            <a:off x="1816391" y="4061518"/>
            <a:ext cx="2946829" cy="499115"/>
            <a:chOff x="945868" y="3099670"/>
            <a:chExt cx="2946829" cy="499115"/>
          </a:xfrm>
        </p:grpSpPr>
        <p:pic>
          <p:nvPicPr>
            <p:cNvPr id="26" name="Obrázok 25">
              <a:extLst>
                <a:ext uri="{FF2B5EF4-FFF2-40B4-BE49-F238E27FC236}">
                  <a16:creationId xmlns:a16="http://schemas.microsoft.com/office/drawing/2014/main" id="{F322F8D4-D981-4FEF-9D44-06391F350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5868" y="3099670"/>
              <a:ext cx="2946829" cy="499115"/>
            </a:xfrm>
            <a:prstGeom prst="rect">
              <a:avLst/>
            </a:prstGeom>
          </p:spPr>
        </p:pic>
        <p:pic>
          <p:nvPicPr>
            <p:cNvPr id="12" name="Obrázok 11">
              <a:extLst>
                <a:ext uri="{FF2B5EF4-FFF2-40B4-BE49-F238E27FC236}">
                  <a16:creationId xmlns:a16="http://schemas.microsoft.com/office/drawing/2014/main" id="{1127FEF6-2E4F-4223-AAEB-60784D0B2B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12063" y="3177000"/>
              <a:ext cx="126000" cy="252000"/>
            </a:xfrm>
            <a:prstGeom prst="rect">
              <a:avLst/>
            </a:prstGeom>
          </p:spPr>
        </p:pic>
        <p:pic>
          <p:nvPicPr>
            <p:cNvPr id="19" name="Obrázok 18">
              <a:extLst>
                <a:ext uri="{FF2B5EF4-FFF2-40B4-BE49-F238E27FC236}">
                  <a16:creationId xmlns:a16="http://schemas.microsoft.com/office/drawing/2014/main" id="{9B124F7A-60D2-444E-A35B-62055EAA46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2047" y="3177000"/>
              <a:ext cx="560903" cy="25200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FF0537F-126B-4484-8910-C3782A7FC412}"/>
              </a:ext>
            </a:extLst>
          </p:cNvPr>
          <p:cNvGrpSpPr/>
          <p:nvPr/>
        </p:nvGrpSpPr>
        <p:grpSpPr>
          <a:xfrm>
            <a:off x="5762270" y="2489838"/>
            <a:ext cx="2560437" cy="2560437"/>
            <a:chOff x="5762270" y="2489838"/>
            <a:chExt cx="2560437" cy="2560437"/>
          </a:xfrm>
        </p:grpSpPr>
        <p:pic>
          <p:nvPicPr>
            <p:cNvPr id="18" name="Obrázok 10">
              <a:extLst>
                <a:ext uri="{FF2B5EF4-FFF2-40B4-BE49-F238E27FC236}">
                  <a16:creationId xmlns:a16="http://schemas.microsoft.com/office/drawing/2014/main" id="{3C86FF31-1512-4056-A2EE-237423B1A6A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762270" y="2489838"/>
              <a:ext cx="2560437" cy="2560437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5CB7DF58-5DFB-4C9A-9E67-74A6858C4FB2}"/>
                </a:ext>
              </a:extLst>
            </p:cNvPr>
            <p:cNvGrpSpPr/>
            <p:nvPr/>
          </p:nvGrpSpPr>
          <p:grpSpPr>
            <a:xfrm>
              <a:off x="6948188" y="2677439"/>
              <a:ext cx="1122370" cy="1950100"/>
              <a:chOff x="6973516" y="2403097"/>
              <a:chExt cx="1122370" cy="1950100"/>
            </a:xfrm>
          </p:grpSpPr>
          <p:pic>
            <p:nvPicPr>
              <p:cNvPr id="6" name="Obrázok 5">
                <a:extLst>
                  <a:ext uri="{FF2B5EF4-FFF2-40B4-BE49-F238E27FC236}">
                    <a16:creationId xmlns:a16="http://schemas.microsoft.com/office/drawing/2014/main" id="{2E4D6BD6-9176-44D7-B89A-DCC4886165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73516" y="2647093"/>
                <a:ext cx="969671" cy="1706104"/>
              </a:xfrm>
              <a:prstGeom prst="rect">
                <a:avLst/>
              </a:prstGeom>
            </p:spPr>
          </p:pic>
          <p:pic>
            <p:nvPicPr>
              <p:cNvPr id="15" name="Obrázok 14">
                <a:extLst>
                  <a:ext uri="{FF2B5EF4-FFF2-40B4-BE49-F238E27FC236}">
                    <a16:creationId xmlns:a16="http://schemas.microsoft.com/office/drawing/2014/main" id="{EE0116F0-6132-42F2-AD52-940D7E17B2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20977" y="2403097"/>
                <a:ext cx="574909" cy="612000"/>
              </a:xfrm>
              <a:prstGeom prst="rect">
                <a:avLst/>
              </a:prstGeom>
            </p:spPr>
          </p:pic>
        </p:grpSp>
      </p:grpSp>
      <p:pic>
        <p:nvPicPr>
          <p:cNvPr id="20" name="Obrázok 22">
            <a:extLst>
              <a:ext uri="{FF2B5EF4-FFF2-40B4-BE49-F238E27FC236}">
                <a16:creationId xmlns:a16="http://schemas.microsoft.com/office/drawing/2014/main" id="{B33A78B6-53A2-408B-84D3-2375227B3B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4000" y="1218675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924539F-B000-408D-9D3A-A3A1617D160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E1A33C2-8AFC-4D1D-95A0-A80FDB1DFD2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20701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92D0F199-CE1B-49CF-81A0-351AAA59270F}"/>
              </a:ext>
            </a:extLst>
          </p:cNvPr>
          <p:cNvSpPr/>
          <p:nvPr/>
        </p:nvSpPr>
        <p:spPr>
          <a:xfrm>
            <a:off x="284399" y="943200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K2</a:t>
            </a:r>
            <a:endParaRPr lang="sk-SK" sz="2800" dirty="0">
              <a:latin typeface="+mn-lt"/>
            </a:endParaRPr>
          </a:p>
        </p:txBody>
      </p:sp>
      <p:pic>
        <p:nvPicPr>
          <p:cNvPr id="16" name="Obrázok 10">
            <a:extLst>
              <a:ext uri="{FF2B5EF4-FFF2-40B4-BE49-F238E27FC236}">
                <a16:creationId xmlns:a16="http://schemas.microsoft.com/office/drawing/2014/main" id="{C0666C36-2E2D-4047-8E3C-43D902D6A8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45633" y="1164613"/>
            <a:ext cx="2551176" cy="25511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Obrázok 22">
            <a:extLst>
              <a:ext uri="{FF2B5EF4-FFF2-40B4-BE49-F238E27FC236}">
                <a16:creationId xmlns:a16="http://schemas.microsoft.com/office/drawing/2014/main" id="{709E960D-21F0-4146-9446-21EB4A9E28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4000" y="1148934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Obrázok 22">
            <a:extLst>
              <a:ext uri="{FF2B5EF4-FFF2-40B4-BE49-F238E27FC236}">
                <a16:creationId xmlns:a16="http://schemas.microsoft.com/office/drawing/2014/main" id="{822C4E97-417B-465D-8004-1601E7538E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4000" y="2929232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Obrázok 22">
            <a:extLst>
              <a:ext uri="{FF2B5EF4-FFF2-40B4-BE49-F238E27FC236}">
                <a16:creationId xmlns:a16="http://schemas.microsoft.com/office/drawing/2014/main" id="{E4B5EBFC-13F8-4353-8882-68824F5D050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4000" y="4752839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Obrázok 6">
            <a:extLst>
              <a:ext uri="{FF2B5EF4-FFF2-40B4-BE49-F238E27FC236}">
                <a16:creationId xmlns:a16="http://schemas.microsoft.com/office/drawing/2014/main" id="{512EA272-25D1-4E7E-AACA-D1033396D4C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815" y="1497768"/>
            <a:ext cx="2560678" cy="634454"/>
          </a:xfrm>
          <a:prstGeom prst="rect">
            <a:avLst/>
          </a:prstGeom>
        </p:spPr>
      </p:pic>
      <p:pic>
        <p:nvPicPr>
          <p:cNvPr id="41" name="Obrázok 12">
            <a:extLst>
              <a:ext uri="{FF2B5EF4-FFF2-40B4-BE49-F238E27FC236}">
                <a16:creationId xmlns:a16="http://schemas.microsoft.com/office/drawing/2014/main" id="{FD03FEC3-455D-4F61-8F3F-3DF40C039AE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88444" y="2214981"/>
            <a:ext cx="2946829" cy="499115"/>
          </a:xfrm>
          <a:prstGeom prst="rect">
            <a:avLst/>
          </a:prstGeom>
        </p:spPr>
      </p:pic>
      <p:pic>
        <p:nvPicPr>
          <p:cNvPr id="39" name="Obrázok 6">
            <a:extLst>
              <a:ext uri="{FF2B5EF4-FFF2-40B4-BE49-F238E27FC236}">
                <a16:creationId xmlns:a16="http://schemas.microsoft.com/office/drawing/2014/main" id="{5F15C928-AFEC-40A2-9703-0F8146CE98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815" y="3252704"/>
            <a:ext cx="3852448" cy="634454"/>
          </a:xfrm>
          <a:prstGeom prst="rect">
            <a:avLst/>
          </a:prstGeom>
        </p:spPr>
      </p:pic>
      <p:pic>
        <p:nvPicPr>
          <p:cNvPr id="44" name="Obrázok 12">
            <a:extLst>
              <a:ext uri="{FF2B5EF4-FFF2-40B4-BE49-F238E27FC236}">
                <a16:creationId xmlns:a16="http://schemas.microsoft.com/office/drawing/2014/main" id="{C9D89434-0E09-4DD2-BD1E-4A35DE3BCDF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88444" y="3985358"/>
            <a:ext cx="2946829" cy="499115"/>
          </a:xfrm>
          <a:prstGeom prst="rect">
            <a:avLst/>
          </a:prstGeom>
        </p:spPr>
      </p:pic>
      <p:pic>
        <p:nvPicPr>
          <p:cNvPr id="40" name="Obrázok 6">
            <a:extLst>
              <a:ext uri="{FF2B5EF4-FFF2-40B4-BE49-F238E27FC236}">
                <a16:creationId xmlns:a16="http://schemas.microsoft.com/office/drawing/2014/main" id="{CBD5D7B1-B4EB-466D-9B13-89336F68E29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3815" y="5100627"/>
            <a:ext cx="5138502" cy="634454"/>
          </a:xfrm>
          <a:prstGeom prst="rect">
            <a:avLst/>
          </a:prstGeom>
        </p:spPr>
      </p:pic>
      <p:pic>
        <p:nvPicPr>
          <p:cNvPr id="45" name="Obrázok 12">
            <a:extLst>
              <a:ext uri="{FF2B5EF4-FFF2-40B4-BE49-F238E27FC236}">
                <a16:creationId xmlns:a16="http://schemas.microsoft.com/office/drawing/2014/main" id="{82557539-4460-48EB-B4E8-8A154EEC99F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88444" y="5848723"/>
            <a:ext cx="2946829" cy="499115"/>
          </a:xfrm>
          <a:prstGeom prst="rect">
            <a:avLst/>
          </a:prstGeom>
        </p:spPr>
      </p:pic>
      <p:sp>
        <p:nvSpPr>
          <p:cNvPr id="19" name="Zástupný objekt pre číslo snímky 3">
            <a:extLst>
              <a:ext uri="{FF2B5EF4-FFF2-40B4-BE49-F238E27FC236}">
                <a16:creationId xmlns:a16="http://schemas.microsoft.com/office/drawing/2014/main" id="{4CC92D5C-FFCB-45D6-8E3F-3853F079A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574" y="6492875"/>
            <a:ext cx="447040" cy="365125"/>
          </a:xfrm>
        </p:spPr>
        <p:txBody>
          <a:bodyPr/>
          <a:lstStyle/>
          <a:p>
            <a:fld id="{9B7A4E1B-E5CF-4D46-A6A6-C0CA9274309B}" type="slidenum">
              <a:rPr lang="sk-SK" smtClean="0"/>
              <a:t>5</a:t>
            </a:fld>
            <a:endParaRPr lang="sk-SK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E1E417-2D4B-4519-8287-4CF933B63D18}"/>
              </a:ext>
            </a:extLst>
          </p:cNvPr>
          <p:cNvSpPr txBox="1"/>
          <p:nvPr/>
        </p:nvSpPr>
        <p:spPr>
          <a:xfrm>
            <a:off x="874957" y="1103693"/>
            <a:ext cx="351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solidFill>
                  <a:schemeClr val="accent1">
                    <a:lumMod val="50000"/>
                  </a:schemeClr>
                </a:solidFill>
              </a:rPr>
              <a:t>Ak začne na 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2 smerom </a:t>
            </a:r>
            <a:r>
              <a:rPr lang="sk-SK" b="1" dirty="0">
                <a:solidFill>
                  <a:srgbClr val="C00000"/>
                </a:solidFill>
              </a:rPr>
              <a:t>k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 5 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</a:rPr>
              <a:t>...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CC0DB71-8343-4C1C-843E-E6DAE7C45091}"/>
              </a:ext>
            </a:extLst>
          </p:cNvPr>
          <p:cNvSpPr txBox="1"/>
          <p:nvPr/>
        </p:nvSpPr>
        <p:spPr>
          <a:xfrm>
            <a:off x="874957" y="2865690"/>
            <a:ext cx="351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solidFill>
                  <a:schemeClr val="accent1">
                    <a:lumMod val="50000"/>
                  </a:schemeClr>
                </a:solidFill>
              </a:rPr>
              <a:t>Ak začne na 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7 smerom </a:t>
            </a:r>
            <a:r>
              <a:rPr lang="sk-SK" b="1" dirty="0">
                <a:solidFill>
                  <a:srgbClr val="C00000"/>
                </a:solidFill>
              </a:rPr>
              <a:t>k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 4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</a:rPr>
              <a:t> ...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7A9B34-FE95-40AD-8604-E725C950A808}"/>
              </a:ext>
            </a:extLst>
          </p:cNvPr>
          <p:cNvSpPr txBox="1"/>
          <p:nvPr/>
        </p:nvSpPr>
        <p:spPr>
          <a:xfrm>
            <a:off x="874957" y="4706038"/>
            <a:ext cx="351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solidFill>
                  <a:schemeClr val="accent1">
                    <a:lumMod val="50000"/>
                  </a:schemeClr>
                </a:solidFill>
              </a:rPr>
              <a:t>Ak začne na 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5 smerom </a:t>
            </a:r>
            <a:r>
              <a:rPr lang="sk-SK" b="1" dirty="0">
                <a:solidFill>
                  <a:srgbClr val="C00000"/>
                </a:solidFill>
              </a:rPr>
              <a:t>od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 4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</a:rPr>
              <a:t> ... 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3" name="Picture 2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7B2DA96-D4B5-4D2B-896B-EB835FD1D825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D1E72CC-46B5-43B6-A254-EA760DD89CA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7523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K3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6</a:t>
            </a:fld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1600"/>
              </a:spcAft>
              <a:buNone/>
            </a:pP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Ema vykoná ten istý program, ale 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vždy z iného štartu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.</a:t>
            </a:r>
            <a:b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Nakresli cestu a napíš, kam príde.</a:t>
            </a:r>
          </a:p>
          <a:p>
            <a:pPr marL="0" indent="0">
              <a:spcBef>
                <a:spcPts val="300"/>
              </a:spcBef>
              <a:buNone/>
            </a:pPr>
            <a:r>
              <a:rPr lang="sk-SK" dirty="0">
                <a:latin typeface="+mn-lt"/>
              </a:rPr>
              <a:t>       </a:t>
            </a:r>
            <a:r>
              <a:rPr lang="sk-SK" sz="1800" dirty="0">
                <a:latin typeface="+mn-lt"/>
              </a:rPr>
              <a:t>Teraz vykoná tento program:</a:t>
            </a:r>
          </a:p>
          <a:p>
            <a:pPr marL="0" indent="0">
              <a:buNone/>
            </a:pPr>
            <a:endParaRPr lang="sk-SK" sz="1800" dirty="0">
              <a:latin typeface="+mn-lt"/>
            </a:endParaRPr>
          </a:p>
          <a:p>
            <a:pPr marL="0" indent="0">
              <a:buNone/>
            </a:pPr>
            <a:endParaRPr lang="sk-SK" sz="1800" dirty="0">
              <a:latin typeface="+mn-lt"/>
            </a:endParaRPr>
          </a:p>
          <a:p>
            <a:pPr marL="541338" indent="0">
              <a:spcBef>
                <a:spcPts val="0"/>
              </a:spcBef>
              <a:buNone/>
            </a:pPr>
            <a:endParaRPr lang="sk-SK" sz="1800" dirty="0">
              <a:latin typeface="+mn-lt"/>
            </a:endParaRPr>
          </a:p>
          <a:p>
            <a:pPr marL="541338" indent="0">
              <a:spcBef>
                <a:spcPts val="1800"/>
              </a:spcBef>
              <a:buNone/>
            </a:pPr>
            <a:r>
              <a:rPr lang="sk-SK" sz="1800" dirty="0">
                <a:latin typeface="+mn-lt"/>
              </a:rPr>
              <a:t>Ak začne </a:t>
            </a:r>
            <a:r>
              <a:rPr lang="sk-SK" sz="1800" b="1" dirty="0">
                <a:latin typeface="+mn-lt"/>
              </a:rPr>
              <a:t>na 4 smerom k 7</a:t>
            </a:r>
            <a:r>
              <a:rPr lang="sk-SK" sz="1800" dirty="0">
                <a:latin typeface="+mn-lt"/>
              </a:rPr>
              <a:t>, skončí:</a:t>
            </a:r>
          </a:p>
          <a:p>
            <a:pPr marL="541338" indent="0">
              <a:spcAft>
                <a:spcPts val="600"/>
              </a:spcAft>
              <a:buNone/>
            </a:pPr>
            <a:endParaRPr lang="sk-SK" sz="1800" dirty="0">
              <a:latin typeface="+mn-lt"/>
            </a:endParaRPr>
          </a:p>
          <a:p>
            <a:pPr marL="541338" indent="0">
              <a:spcBef>
                <a:spcPts val="1200"/>
              </a:spcBef>
              <a:buNone/>
            </a:pPr>
            <a:r>
              <a:rPr lang="sk-SK" sz="1800" dirty="0">
                <a:latin typeface="+mn-lt"/>
              </a:rPr>
              <a:t>Ak začne </a:t>
            </a:r>
            <a:r>
              <a:rPr lang="sk-SK" sz="1800" b="1" dirty="0">
                <a:latin typeface="+mn-lt"/>
              </a:rPr>
              <a:t>na 3 smerom k 2</a:t>
            </a:r>
            <a:r>
              <a:rPr lang="sk-SK" sz="1800" dirty="0">
                <a:latin typeface="+mn-lt"/>
              </a:rPr>
              <a:t>, skončí:</a:t>
            </a:r>
          </a:p>
          <a:p>
            <a:pPr marL="541338" indent="0">
              <a:spcAft>
                <a:spcPts val="600"/>
              </a:spcAft>
              <a:buNone/>
            </a:pPr>
            <a:endParaRPr lang="sk-SK" sz="1800" dirty="0">
              <a:latin typeface="+mn-lt"/>
            </a:endParaRPr>
          </a:p>
          <a:p>
            <a:pPr marL="541338" indent="0">
              <a:spcBef>
                <a:spcPts val="1200"/>
              </a:spcBef>
              <a:buNone/>
            </a:pPr>
            <a:r>
              <a:rPr lang="sk-SK" sz="1800" dirty="0">
                <a:latin typeface="+mn-lt"/>
              </a:rPr>
              <a:t>Ak začne </a:t>
            </a:r>
            <a:r>
              <a:rPr lang="sk-SK" sz="1800" b="1" dirty="0">
                <a:latin typeface="+mn-lt"/>
              </a:rPr>
              <a:t>na 2 smerom k 1</a:t>
            </a:r>
            <a:r>
              <a:rPr lang="sk-SK" sz="1800" dirty="0">
                <a:latin typeface="+mn-lt"/>
              </a:rPr>
              <a:t>, skončí:</a:t>
            </a:r>
          </a:p>
        </p:txBody>
      </p:sp>
      <p:pic>
        <p:nvPicPr>
          <p:cNvPr id="14" name="Obrázok 13">
            <a:extLst>
              <a:ext uri="{FF2B5EF4-FFF2-40B4-BE49-F238E27FC236}">
                <a16:creationId xmlns:a16="http://schemas.microsoft.com/office/drawing/2014/main" id="{EE0665EF-0AD3-4CA2-9762-FE2B13A570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06782" y="2072441"/>
            <a:ext cx="2553573" cy="255357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CE857759-5CFE-496E-B138-F5BCE55DDB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7611" y="2480056"/>
            <a:ext cx="3695891" cy="72733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62968C29-3DD7-4E09-8D9E-078F3FE90C6E}"/>
              </a:ext>
            </a:extLst>
          </p:cNvPr>
          <p:cNvGrpSpPr/>
          <p:nvPr/>
        </p:nvGrpSpPr>
        <p:grpSpPr>
          <a:xfrm>
            <a:off x="3098585" y="3898259"/>
            <a:ext cx="2946829" cy="499115"/>
            <a:chOff x="3098585" y="3920561"/>
            <a:chExt cx="2946829" cy="499115"/>
          </a:xfrm>
        </p:grpSpPr>
        <p:pic>
          <p:nvPicPr>
            <p:cNvPr id="26" name="Obrázok 25">
              <a:extLst>
                <a:ext uri="{FF2B5EF4-FFF2-40B4-BE49-F238E27FC236}">
                  <a16:creationId xmlns:a16="http://schemas.microsoft.com/office/drawing/2014/main" id="{F322F8D4-D981-4FEF-9D44-06391F350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098585" y="3920561"/>
              <a:ext cx="2946829" cy="499115"/>
            </a:xfrm>
            <a:prstGeom prst="rect">
              <a:avLst/>
            </a:prstGeom>
          </p:spPr>
        </p:pic>
        <p:pic>
          <p:nvPicPr>
            <p:cNvPr id="12" name="Obrázok 11">
              <a:extLst>
                <a:ext uri="{FF2B5EF4-FFF2-40B4-BE49-F238E27FC236}">
                  <a16:creationId xmlns:a16="http://schemas.microsoft.com/office/drawing/2014/main" id="{1127FEF6-2E4F-4223-AAEB-60784D0B2B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679413" y="4049353"/>
              <a:ext cx="126000" cy="207529"/>
            </a:xfrm>
            <a:prstGeom prst="rect">
              <a:avLst/>
            </a:prstGeom>
          </p:spPr>
        </p:pic>
        <p:pic>
          <p:nvPicPr>
            <p:cNvPr id="19" name="Obrázok 18">
              <a:extLst>
                <a:ext uri="{FF2B5EF4-FFF2-40B4-BE49-F238E27FC236}">
                  <a16:creationId xmlns:a16="http://schemas.microsoft.com/office/drawing/2014/main" id="{9B124F7A-60D2-444E-A35B-62055EAA469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697801" y="4014066"/>
              <a:ext cx="455225" cy="252000"/>
            </a:xfrm>
            <a:prstGeom prst="rect">
              <a:avLst/>
            </a:prstGeom>
          </p:spPr>
        </p:pic>
      </p:grpSp>
      <p:pic>
        <p:nvPicPr>
          <p:cNvPr id="13" name="Obrázok 12">
            <a:extLst>
              <a:ext uri="{FF2B5EF4-FFF2-40B4-BE49-F238E27FC236}">
                <a16:creationId xmlns:a16="http://schemas.microsoft.com/office/drawing/2014/main" id="{4503197C-5634-452E-B31A-800ADAEBE5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98585" y="4787607"/>
            <a:ext cx="2946829" cy="499115"/>
          </a:xfrm>
          <a:prstGeom prst="rect">
            <a:avLst/>
          </a:prstGeom>
        </p:spPr>
      </p:pic>
      <p:pic>
        <p:nvPicPr>
          <p:cNvPr id="16" name="Obrázok 15">
            <a:extLst>
              <a:ext uri="{FF2B5EF4-FFF2-40B4-BE49-F238E27FC236}">
                <a16:creationId xmlns:a16="http://schemas.microsoft.com/office/drawing/2014/main" id="{E1989A33-78DA-4F9C-BFA2-ADF8411E83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98584" y="5705457"/>
            <a:ext cx="2946829" cy="499115"/>
          </a:xfrm>
          <a:prstGeom prst="rect">
            <a:avLst/>
          </a:prstGeom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487D80A8-536B-4670-B748-CC42A1E804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14" y="5300062"/>
            <a:ext cx="442500" cy="360000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A30AAA27-8FF0-4614-9A16-BC3DE7704D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14" y="4437251"/>
            <a:ext cx="448000" cy="360000"/>
          </a:xfrm>
          <a:prstGeom prst="rect">
            <a:avLst/>
          </a:prstGeom>
        </p:spPr>
      </p:pic>
      <p:pic>
        <p:nvPicPr>
          <p:cNvPr id="17" name="Obrázok 16">
            <a:extLst>
              <a:ext uri="{FF2B5EF4-FFF2-40B4-BE49-F238E27FC236}">
                <a16:creationId xmlns:a16="http://schemas.microsoft.com/office/drawing/2014/main" id="{5A4D719F-BDCE-4C70-86D7-2E1F20EFE02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669" y="3573660"/>
            <a:ext cx="448000" cy="360000"/>
          </a:xfrm>
          <a:prstGeom prst="rect">
            <a:avLst/>
          </a:prstGeom>
        </p:spPr>
      </p:pic>
      <p:pic>
        <p:nvPicPr>
          <p:cNvPr id="15" name="Obrázok 14">
            <a:extLst>
              <a:ext uri="{FF2B5EF4-FFF2-40B4-BE49-F238E27FC236}">
                <a16:creationId xmlns:a16="http://schemas.microsoft.com/office/drawing/2014/main" id="{EE0116F0-6132-42F2-AD52-940D7E17B24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7196113" y="2989449"/>
            <a:ext cx="574909" cy="611219"/>
          </a:xfrm>
          <a:prstGeom prst="rect">
            <a:avLst/>
          </a:prstGeom>
        </p:spPr>
      </p:pic>
      <p:pic>
        <p:nvPicPr>
          <p:cNvPr id="8" name="Obrázok 7">
            <a:extLst>
              <a:ext uri="{FF2B5EF4-FFF2-40B4-BE49-F238E27FC236}">
                <a16:creationId xmlns:a16="http://schemas.microsoft.com/office/drawing/2014/main" id="{3CC35387-9988-4100-8CAA-E4A6333B804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373" y="2459774"/>
            <a:ext cx="958829" cy="1059351"/>
          </a:xfrm>
          <a:prstGeom prst="rect">
            <a:avLst/>
          </a:prstGeom>
        </p:spPr>
      </p:pic>
      <p:pic>
        <p:nvPicPr>
          <p:cNvPr id="20" name="Obrázok 22">
            <a:extLst>
              <a:ext uri="{FF2B5EF4-FFF2-40B4-BE49-F238E27FC236}">
                <a16:creationId xmlns:a16="http://schemas.microsoft.com/office/drawing/2014/main" id="{26714424-A647-49C7-8E5D-3D397D542D2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4000" y="1962895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40CF17E9-287F-4C69-AE61-BE09BF5AB26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E458853-709C-4F26-ADC7-6895C68007A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059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0389BBFD-9EFA-4328-8BE2-BF2A92253FBF}"/>
              </a:ext>
            </a:extLst>
          </p:cNvPr>
          <p:cNvSpPr/>
          <p:nvPr/>
        </p:nvSpPr>
        <p:spPr>
          <a:xfrm>
            <a:off x="284399" y="943200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K3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7</a:t>
            </a:fld>
            <a:endParaRPr lang="sk-SK"/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CE857759-5CFE-496E-B138-F5BCE55DDB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6143" y="1098332"/>
            <a:ext cx="4497705" cy="634365"/>
          </a:xfrm>
          <a:prstGeom prst="rect">
            <a:avLst/>
          </a:prstGeom>
        </p:spPr>
      </p:pic>
      <p:pic>
        <p:nvPicPr>
          <p:cNvPr id="25" name="Obrázok 22">
            <a:extLst>
              <a:ext uri="{FF2B5EF4-FFF2-40B4-BE49-F238E27FC236}">
                <a16:creationId xmlns:a16="http://schemas.microsoft.com/office/drawing/2014/main" id="{D1725831-6C96-4F94-988A-EC1006A401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4000" y="1124695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Obrázok 22">
            <a:extLst>
              <a:ext uri="{FF2B5EF4-FFF2-40B4-BE49-F238E27FC236}">
                <a16:creationId xmlns:a16="http://schemas.microsoft.com/office/drawing/2014/main" id="{D7529264-082C-4743-A9DF-D9A47FD9AF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4000" y="3933981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FC29FAE-AD33-4C65-9879-D9BF084167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144" y="3917993"/>
            <a:ext cx="5783580" cy="634365"/>
          </a:xfrm>
          <a:prstGeom prst="rect">
            <a:avLst/>
          </a:prstGeom>
        </p:spPr>
      </p:pic>
      <p:pic>
        <p:nvPicPr>
          <p:cNvPr id="13" name="Obrázok 12">
            <a:extLst>
              <a:ext uri="{FF2B5EF4-FFF2-40B4-BE49-F238E27FC236}">
                <a16:creationId xmlns:a16="http://schemas.microsoft.com/office/drawing/2014/main" id="{4503197C-5634-452E-B31A-800ADAEBE5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56438" y="1885520"/>
            <a:ext cx="2946829" cy="499115"/>
          </a:xfrm>
          <a:prstGeom prst="rect">
            <a:avLst/>
          </a:prstGeom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487D80A8-536B-4670-B748-CC42A1E804E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242" y="3049867"/>
            <a:ext cx="442500" cy="360000"/>
          </a:xfrm>
          <a:prstGeom prst="rect">
            <a:avLst/>
          </a:prstGeom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A30AAA27-8FF0-4614-9A16-BC3DE7704D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242" y="2517184"/>
            <a:ext cx="448000" cy="360000"/>
          </a:xfrm>
          <a:prstGeom prst="rect">
            <a:avLst/>
          </a:prstGeom>
        </p:spPr>
      </p:pic>
      <p:pic>
        <p:nvPicPr>
          <p:cNvPr id="17" name="Obrázok 16">
            <a:extLst>
              <a:ext uri="{FF2B5EF4-FFF2-40B4-BE49-F238E27FC236}">
                <a16:creationId xmlns:a16="http://schemas.microsoft.com/office/drawing/2014/main" id="{5A4D719F-BDCE-4C70-86D7-2E1F20EFE02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097" y="1984500"/>
            <a:ext cx="448000" cy="360000"/>
          </a:xfrm>
          <a:prstGeom prst="rect">
            <a:avLst/>
          </a:prstGeom>
        </p:spPr>
      </p:pic>
      <p:pic>
        <p:nvPicPr>
          <p:cNvPr id="35" name="Obrázok 12">
            <a:extLst>
              <a:ext uri="{FF2B5EF4-FFF2-40B4-BE49-F238E27FC236}">
                <a16:creationId xmlns:a16="http://schemas.microsoft.com/office/drawing/2014/main" id="{6B0BE0DC-052C-4B13-BB79-FEB27623AA6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56438" y="2440116"/>
            <a:ext cx="2946829" cy="499115"/>
          </a:xfrm>
          <a:prstGeom prst="rect">
            <a:avLst/>
          </a:prstGeom>
        </p:spPr>
      </p:pic>
      <p:pic>
        <p:nvPicPr>
          <p:cNvPr id="36" name="Obrázok 12">
            <a:extLst>
              <a:ext uri="{FF2B5EF4-FFF2-40B4-BE49-F238E27FC236}">
                <a16:creationId xmlns:a16="http://schemas.microsoft.com/office/drawing/2014/main" id="{81E33452-DF4C-4C6C-8923-2A1C98BD9B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56438" y="2994711"/>
            <a:ext cx="2946829" cy="499115"/>
          </a:xfrm>
          <a:prstGeom prst="rect">
            <a:avLst/>
          </a:prstGeom>
        </p:spPr>
      </p:pic>
      <p:pic>
        <p:nvPicPr>
          <p:cNvPr id="39" name="Obrázok 12">
            <a:extLst>
              <a:ext uri="{FF2B5EF4-FFF2-40B4-BE49-F238E27FC236}">
                <a16:creationId xmlns:a16="http://schemas.microsoft.com/office/drawing/2014/main" id="{95CED666-1A31-48AC-B4E1-45E24EA7EF9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56438" y="4704001"/>
            <a:ext cx="2946829" cy="499115"/>
          </a:xfrm>
          <a:prstGeom prst="rect">
            <a:avLst/>
          </a:prstGeom>
        </p:spPr>
      </p:pic>
      <p:pic>
        <p:nvPicPr>
          <p:cNvPr id="40" name="Obrázok 5">
            <a:extLst>
              <a:ext uri="{FF2B5EF4-FFF2-40B4-BE49-F238E27FC236}">
                <a16:creationId xmlns:a16="http://schemas.microsoft.com/office/drawing/2014/main" id="{F4503371-4CB4-47B8-9DD3-07DCFC2BA60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242" y="5868348"/>
            <a:ext cx="442500" cy="360000"/>
          </a:xfrm>
          <a:prstGeom prst="rect">
            <a:avLst/>
          </a:prstGeom>
        </p:spPr>
      </p:pic>
      <p:pic>
        <p:nvPicPr>
          <p:cNvPr id="41" name="Obrázok 9">
            <a:extLst>
              <a:ext uri="{FF2B5EF4-FFF2-40B4-BE49-F238E27FC236}">
                <a16:creationId xmlns:a16="http://schemas.microsoft.com/office/drawing/2014/main" id="{DB4BC0A7-E076-4350-B49F-C4CCF7D3E42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242" y="5335665"/>
            <a:ext cx="448000" cy="360000"/>
          </a:xfrm>
          <a:prstGeom prst="rect">
            <a:avLst/>
          </a:prstGeom>
        </p:spPr>
      </p:pic>
      <p:pic>
        <p:nvPicPr>
          <p:cNvPr id="42" name="Obrázok 16">
            <a:extLst>
              <a:ext uri="{FF2B5EF4-FFF2-40B4-BE49-F238E27FC236}">
                <a16:creationId xmlns:a16="http://schemas.microsoft.com/office/drawing/2014/main" id="{CC68258E-8E17-426B-94FC-8AAF63BA89C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097" y="4802981"/>
            <a:ext cx="448000" cy="360000"/>
          </a:xfrm>
          <a:prstGeom prst="rect">
            <a:avLst/>
          </a:prstGeom>
        </p:spPr>
      </p:pic>
      <p:pic>
        <p:nvPicPr>
          <p:cNvPr id="43" name="Obrázok 12">
            <a:extLst>
              <a:ext uri="{FF2B5EF4-FFF2-40B4-BE49-F238E27FC236}">
                <a16:creationId xmlns:a16="http://schemas.microsoft.com/office/drawing/2014/main" id="{2A8EF7D2-7F6B-4892-A9C6-B5D5092F35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56438" y="5258597"/>
            <a:ext cx="2946829" cy="499115"/>
          </a:xfrm>
          <a:prstGeom prst="rect">
            <a:avLst/>
          </a:prstGeom>
        </p:spPr>
      </p:pic>
      <p:pic>
        <p:nvPicPr>
          <p:cNvPr id="44" name="Obrázok 12">
            <a:extLst>
              <a:ext uri="{FF2B5EF4-FFF2-40B4-BE49-F238E27FC236}">
                <a16:creationId xmlns:a16="http://schemas.microsoft.com/office/drawing/2014/main" id="{3F9D749A-F623-4C76-AB27-911E25FE7C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656438" y="5813192"/>
            <a:ext cx="2946829" cy="499115"/>
          </a:xfrm>
          <a:prstGeom prst="rect">
            <a:avLst/>
          </a:prstGeom>
        </p:spPr>
      </p:pic>
      <p:pic>
        <p:nvPicPr>
          <p:cNvPr id="47" name="Obrázok 13">
            <a:extLst>
              <a:ext uri="{FF2B5EF4-FFF2-40B4-BE49-F238E27FC236}">
                <a16:creationId xmlns:a16="http://schemas.microsoft.com/office/drawing/2014/main" id="{A5F7A15D-929F-4906-9943-E6CACA32C21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79724" y="4329994"/>
            <a:ext cx="1977347" cy="197734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8" name="Obrázok 13">
            <a:extLst>
              <a:ext uri="{FF2B5EF4-FFF2-40B4-BE49-F238E27FC236}">
                <a16:creationId xmlns:a16="http://schemas.microsoft.com/office/drawing/2014/main" id="{EDA66910-84D6-4714-A150-C9F78C67C92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772823" y="1299312"/>
            <a:ext cx="1984248" cy="19842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BD173903-5869-45D6-96F0-8649FD62CAED}"/>
              </a:ext>
            </a:extLst>
          </p:cNvPr>
          <p:cNvSpPr txBox="1"/>
          <p:nvPr/>
        </p:nvSpPr>
        <p:spPr>
          <a:xfrm>
            <a:off x="369819" y="2028070"/>
            <a:ext cx="351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solidFill>
                  <a:schemeClr val="accent1">
                    <a:lumMod val="50000"/>
                  </a:schemeClr>
                </a:solidFill>
              </a:rPr>
              <a:t>Ak začne na 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5 smerom </a:t>
            </a:r>
            <a:r>
              <a:rPr lang="sk-SK" b="1" dirty="0">
                <a:solidFill>
                  <a:srgbClr val="C00000"/>
                </a:solidFill>
              </a:rPr>
              <a:t>od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 2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0BF47A1-1DA2-4321-99DC-0B04FE29D89F}"/>
              </a:ext>
            </a:extLst>
          </p:cNvPr>
          <p:cNvSpPr txBox="1"/>
          <p:nvPr/>
        </p:nvSpPr>
        <p:spPr>
          <a:xfrm>
            <a:off x="369818" y="2539368"/>
            <a:ext cx="351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solidFill>
                  <a:schemeClr val="accent1">
                    <a:lumMod val="50000"/>
                  </a:schemeClr>
                </a:solidFill>
              </a:rPr>
              <a:t>Ak začne na 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4 smerom </a:t>
            </a:r>
            <a:r>
              <a:rPr lang="sk-SK" b="1" dirty="0">
                <a:solidFill>
                  <a:srgbClr val="C00000"/>
                </a:solidFill>
              </a:rPr>
              <a:t>k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 5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B223F91-8DD6-4492-8782-1C7C7C68E091}"/>
              </a:ext>
            </a:extLst>
          </p:cNvPr>
          <p:cNvSpPr txBox="1"/>
          <p:nvPr/>
        </p:nvSpPr>
        <p:spPr>
          <a:xfrm>
            <a:off x="386929" y="3050666"/>
            <a:ext cx="351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solidFill>
                  <a:schemeClr val="accent1">
                    <a:lumMod val="50000"/>
                  </a:schemeClr>
                </a:solidFill>
              </a:rPr>
              <a:t>Ak začne na 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6 smerom </a:t>
            </a:r>
            <a:r>
              <a:rPr lang="sk-SK" b="1" dirty="0">
                <a:solidFill>
                  <a:srgbClr val="C00000"/>
                </a:solidFill>
              </a:rPr>
              <a:t>od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 9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AF73C11-31C0-425F-946C-4E487E8904CB}"/>
              </a:ext>
            </a:extLst>
          </p:cNvPr>
          <p:cNvSpPr txBox="1"/>
          <p:nvPr/>
        </p:nvSpPr>
        <p:spPr>
          <a:xfrm>
            <a:off x="386930" y="4816909"/>
            <a:ext cx="351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solidFill>
                  <a:schemeClr val="accent1">
                    <a:lumMod val="50000"/>
                  </a:schemeClr>
                </a:solidFill>
              </a:rPr>
              <a:t>Ak začne na 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3 smerom </a:t>
            </a:r>
            <a:r>
              <a:rPr lang="sk-SK" b="1" dirty="0">
                <a:solidFill>
                  <a:srgbClr val="C00000"/>
                </a:solidFill>
              </a:rPr>
              <a:t>od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 2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7F98B8C-5FF7-455F-86F7-18FF37D2B49E}"/>
              </a:ext>
            </a:extLst>
          </p:cNvPr>
          <p:cNvSpPr txBox="1"/>
          <p:nvPr/>
        </p:nvSpPr>
        <p:spPr>
          <a:xfrm>
            <a:off x="386929" y="5324333"/>
            <a:ext cx="351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solidFill>
                  <a:schemeClr val="accent1">
                    <a:lumMod val="50000"/>
                  </a:schemeClr>
                </a:solidFill>
              </a:rPr>
              <a:t>Ak začne na 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9 smerom </a:t>
            </a:r>
            <a:r>
              <a:rPr lang="sk-SK" b="1" dirty="0">
                <a:solidFill>
                  <a:srgbClr val="C00000"/>
                </a:solidFill>
              </a:rPr>
              <a:t>od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 6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08258DE-F5CB-4DD3-95B8-72F0146B7DE8}"/>
              </a:ext>
            </a:extLst>
          </p:cNvPr>
          <p:cNvSpPr txBox="1"/>
          <p:nvPr/>
        </p:nvSpPr>
        <p:spPr>
          <a:xfrm>
            <a:off x="404040" y="5831756"/>
            <a:ext cx="351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solidFill>
                  <a:schemeClr val="accent1">
                    <a:lumMod val="50000"/>
                  </a:schemeClr>
                </a:solidFill>
              </a:rPr>
              <a:t>Ak začne na 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7 smerom </a:t>
            </a:r>
            <a:r>
              <a:rPr lang="sk-SK" b="1" dirty="0">
                <a:solidFill>
                  <a:srgbClr val="C00000"/>
                </a:solidFill>
              </a:rPr>
              <a:t>od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</a:rPr>
              <a:t> 8</a:t>
            </a:r>
            <a:endParaRPr lang="en-GB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4" name="Picture 3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ABC565B-CA55-48E6-A9E8-5CB7F7A6F4D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Picture 3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900A1BC-0B8B-43C1-B42A-B0F21AD9F19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8918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L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8</a:t>
            </a:fld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86541" y="1067832"/>
            <a:ext cx="8370917" cy="5270269"/>
          </a:xfrm>
        </p:spPr>
        <p:txBody>
          <a:bodyPr/>
          <a:lstStyle/>
          <a:p>
            <a:pPr marL="0" indent="0">
              <a:buNone/>
            </a:pPr>
            <a:endParaRPr lang="sk-SK" b="1">
              <a:latin typeface="+mn-lt"/>
            </a:endParaRPr>
          </a:p>
          <a:p>
            <a:pPr marL="0" indent="0">
              <a:buNone/>
            </a:pPr>
            <a:endParaRPr lang="sk-SK" b="1">
              <a:latin typeface="+mn-lt"/>
            </a:endParaRPr>
          </a:p>
          <a:p>
            <a:pPr marL="0" indent="0">
              <a:buNone/>
              <a:tabLst>
                <a:tab pos="1258888" algn="r"/>
                <a:tab pos="2241550" algn="ctr"/>
                <a:tab pos="3224213" algn="l"/>
              </a:tabLst>
            </a:pPr>
            <a:r>
              <a:rPr lang="sk-SK" b="1">
                <a:latin typeface="+mn-lt"/>
              </a:rPr>
              <a:t>		</a:t>
            </a:r>
            <a:endParaRPr lang="sk-SK">
              <a:latin typeface="+mn-lt"/>
            </a:endParaRPr>
          </a:p>
        </p:txBody>
      </p:sp>
      <p:pic>
        <p:nvPicPr>
          <p:cNvPr id="7" name="Obrázok 6" descr="Obrázok, na ktorom je šípka&#10;&#10;Automaticky generovaný popis">
            <a:extLst>
              <a:ext uri="{FF2B5EF4-FFF2-40B4-BE49-F238E27FC236}">
                <a16:creationId xmlns:a16="http://schemas.microsoft.com/office/drawing/2014/main" id="{A51A1F8F-BE99-413D-AF51-2755C387F6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792" y="1427331"/>
            <a:ext cx="3238384" cy="4576916"/>
          </a:xfrm>
          <a:prstGeom prst="rect">
            <a:avLst/>
          </a:prstGeom>
        </p:spPr>
      </p:pic>
      <p:pic>
        <p:nvPicPr>
          <p:cNvPr id="9" name="Obrázok 8">
            <a:extLst>
              <a:ext uri="{FF2B5EF4-FFF2-40B4-BE49-F238E27FC236}">
                <a16:creationId xmlns:a16="http://schemas.microsoft.com/office/drawing/2014/main" id="{E98F32CC-0685-438D-A6F6-292E6182A6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74064">
            <a:off x="3921019" y="1540516"/>
            <a:ext cx="913111" cy="81940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2AE78DEA-CB21-49FF-8CDD-C2973A0EC388}"/>
              </a:ext>
            </a:extLst>
          </p:cNvPr>
          <p:cNvGrpSpPr/>
          <p:nvPr/>
        </p:nvGrpSpPr>
        <p:grpSpPr>
          <a:xfrm>
            <a:off x="5935759" y="1950217"/>
            <a:ext cx="2290582" cy="3685073"/>
            <a:chOff x="6417073" y="1846006"/>
            <a:chExt cx="2290582" cy="3685073"/>
          </a:xfrm>
        </p:grpSpPr>
        <p:pic>
          <p:nvPicPr>
            <p:cNvPr id="12" name="Obrázok 11">
              <a:extLst>
                <a:ext uri="{FF2B5EF4-FFF2-40B4-BE49-F238E27FC236}">
                  <a16:creationId xmlns:a16="http://schemas.microsoft.com/office/drawing/2014/main" id="{4EA457DC-9AAA-4B1F-A36A-ADFCB4049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875675">
              <a:off x="7267957" y="1846006"/>
              <a:ext cx="1057275" cy="1219200"/>
            </a:xfrm>
            <a:prstGeom prst="rect">
              <a:avLst/>
            </a:prstGeom>
          </p:spPr>
        </p:pic>
        <p:pic>
          <p:nvPicPr>
            <p:cNvPr id="14" name="Obrázok 13">
              <a:extLst>
                <a:ext uri="{FF2B5EF4-FFF2-40B4-BE49-F238E27FC236}">
                  <a16:creationId xmlns:a16="http://schemas.microsoft.com/office/drawing/2014/main" id="{6187F9BE-384A-4BED-A648-9D2A138381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4218" y="2370233"/>
              <a:ext cx="1057275" cy="1219200"/>
            </a:xfrm>
            <a:prstGeom prst="rect">
              <a:avLst/>
            </a:prstGeom>
          </p:spPr>
        </p:pic>
        <p:pic>
          <p:nvPicPr>
            <p:cNvPr id="18" name="Obrázok 17">
              <a:extLst>
                <a:ext uri="{FF2B5EF4-FFF2-40B4-BE49-F238E27FC236}">
                  <a16:creationId xmlns:a16="http://schemas.microsoft.com/office/drawing/2014/main" id="{A08292B4-EDDB-421A-BE9E-AB60598E65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43730">
              <a:off x="6648120" y="2014814"/>
              <a:ext cx="1057275" cy="1219200"/>
            </a:xfrm>
            <a:prstGeom prst="rect">
              <a:avLst/>
            </a:prstGeom>
          </p:spPr>
        </p:pic>
        <p:pic>
          <p:nvPicPr>
            <p:cNvPr id="20" name="Obrázok 19">
              <a:extLst>
                <a:ext uri="{FF2B5EF4-FFF2-40B4-BE49-F238E27FC236}">
                  <a16:creationId xmlns:a16="http://schemas.microsoft.com/office/drawing/2014/main" id="{94E5C850-7AA2-4500-A52B-C18E9070922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81796">
              <a:off x="7650380" y="3274049"/>
              <a:ext cx="1057275" cy="1219200"/>
            </a:xfrm>
            <a:prstGeom prst="rect">
              <a:avLst/>
            </a:prstGeom>
          </p:spPr>
        </p:pic>
        <p:pic>
          <p:nvPicPr>
            <p:cNvPr id="23" name="Obrázok 22">
              <a:extLst>
                <a:ext uri="{FF2B5EF4-FFF2-40B4-BE49-F238E27FC236}">
                  <a16:creationId xmlns:a16="http://schemas.microsoft.com/office/drawing/2014/main" id="{D4F25E32-3283-42C2-BD2C-CEC5B661C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6156" y="3003364"/>
              <a:ext cx="1057275" cy="1219200"/>
            </a:xfrm>
            <a:prstGeom prst="rect">
              <a:avLst/>
            </a:prstGeom>
          </p:spPr>
        </p:pic>
        <p:pic>
          <p:nvPicPr>
            <p:cNvPr id="24" name="Obrázok 23">
              <a:extLst>
                <a:ext uri="{FF2B5EF4-FFF2-40B4-BE49-F238E27FC236}">
                  <a16:creationId xmlns:a16="http://schemas.microsoft.com/office/drawing/2014/main" id="{345CDA25-4769-46C0-876C-90A6B7E57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319213">
              <a:off x="6417073" y="2906757"/>
              <a:ext cx="1057275" cy="1219200"/>
            </a:xfrm>
            <a:prstGeom prst="rect">
              <a:avLst/>
            </a:prstGeom>
          </p:spPr>
        </p:pic>
        <p:pic>
          <p:nvPicPr>
            <p:cNvPr id="16" name="Obrázok 15">
              <a:extLst>
                <a:ext uri="{FF2B5EF4-FFF2-40B4-BE49-F238E27FC236}">
                  <a16:creationId xmlns:a16="http://schemas.microsoft.com/office/drawing/2014/main" id="{86DCE96B-294E-412B-B927-5E36EA2DD56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18307" y="3598756"/>
              <a:ext cx="1057275" cy="1219200"/>
            </a:xfrm>
            <a:prstGeom prst="rect">
              <a:avLst/>
            </a:prstGeom>
          </p:spPr>
        </p:pic>
        <p:pic>
          <p:nvPicPr>
            <p:cNvPr id="21" name="Obrázok 20">
              <a:extLst>
                <a:ext uri="{FF2B5EF4-FFF2-40B4-BE49-F238E27FC236}">
                  <a16:creationId xmlns:a16="http://schemas.microsoft.com/office/drawing/2014/main" id="{7D4F1B83-1A03-4358-814E-3994C302A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36909">
              <a:off x="7404042" y="3938240"/>
              <a:ext cx="1057275" cy="1219200"/>
            </a:xfrm>
            <a:prstGeom prst="rect">
              <a:avLst/>
            </a:prstGeom>
          </p:spPr>
        </p:pic>
        <p:pic>
          <p:nvPicPr>
            <p:cNvPr id="22" name="Obrázok 21">
              <a:extLst>
                <a:ext uri="{FF2B5EF4-FFF2-40B4-BE49-F238E27FC236}">
                  <a16:creationId xmlns:a16="http://schemas.microsoft.com/office/drawing/2014/main" id="{FA8FE758-7722-4BA5-8A0C-0C5B00E3F0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164721">
              <a:off x="6913997" y="4311879"/>
              <a:ext cx="1057275" cy="1219200"/>
            </a:xfrm>
            <a:prstGeom prst="rect">
              <a:avLst/>
            </a:prstGeom>
          </p:spPr>
        </p:pic>
      </p:grpSp>
      <p:pic>
        <p:nvPicPr>
          <p:cNvPr id="17" name="Picture 16">
            <a:hlinkClick r:id="rId9" action="ppaction://hlinksldjump"/>
            <a:extLst>
              <a:ext uri="{FF2B5EF4-FFF2-40B4-BE49-F238E27FC236}">
                <a16:creationId xmlns:a16="http://schemas.microsoft.com/office/drawing/2014/main" id="{7F2D0B19-5CCE-4B93-8D89-8955F722CD3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0207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18">
            <a:hlinkClick r:id="rId11" action="ppaction://hlinksldjump"/>
            <a:extLst>
              <a:ext uri="{FF2B5EF4-FFF2-40B4-BE49-F238E27FC236}">
                <a16:creationId xmlns:a16="http://schemas.microsoft.com/office/drawing/2014/main" id="{3B2B6E27-2CA1-48BC-88D9-916A341B22B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929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Picture 24">
            <a:hlinkClick r:id="rId13" action="ppaction://hlinksldjump"/>
            <a:extLst>
              <a:ext uri="{FF2B5EF4-FFF2-40B4-BE49-F238E27FC236}">
                <a16:creationId xmlns:a16="http://schemas.microsoft.com/office/drawing/2014/main" id="{598F360E-4E41-46EE-BEBD-0064366E7F6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5838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>
            <a:hlinkClick r:id="rId15" action="ppaction://hlinksldjump"/>
            <a:extLst>
              <a:ext uri="{FF2B5EF4-FFF2-40B4-BE49-F238E27FC236}">
                <a16:creationId xmlns:a16="http://schemas.microsoft.com/office/drawing/2014/main" id="{607B628E-D114-42E0-BCE3-3A244BAA22A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0154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B661888-8A46-457F-93F3-B9907A9E4094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2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03D2847-B62A-4821-B518-F8D2622399A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1084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L1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sk-SK" smtClean="0"/>
              <a:t>9</a:t>
            </a:fld>
            <a:endParaRPr lang="sk-SK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13BDB3A2-157D-4284-B51B-F1E91C0D611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pPr marL="360000" indent="0">
              <a:buNone/>
            </a:pP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Naprogramuj 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z kartičiek 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takúto cestu. Vidíš, kde Ema </a:t>
            </a:r>
            <a:r>
              <a:rPr lang="sk-SK" b="1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začala</a:t>
            </a: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 a ako išla.</a:t>
            </a:r>
            <a:b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sk-SK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Zadaj Eme svoj program a vykonaj ho.</a:t>
            </a:r>
          </a:p>
          <a:p>
            <a:pPr marL="0" indent="0">
              <a:buNone/>
            </a:pPr>
            <a:endParaRPr lang="sk-SK" dirty="0">
              <a:latin typeface="+mn-lt"/>
            </a:endParaRPr>
          </a:p>
          <a:p>
            <a:pPr marL="0" indent="0">
              <a:buNone/>
            </a:pPr>
            <a:endParaRPr lang="sk-SK" dirty="0">
              <a:latin typeface="+mn-lt"/>
            </a:endParaRPr>
          </a:p>
          <a:p>
            <a:pPr marL="0" indent="0">
              <a:buNone/>
            </a:pPr>
            <a:endParaRPr lang="sk-SK" dirty="0">
              <a:latin typeface="+mn-lt"/>
            </a:endParaRPr>
          </a:p>
          <a:p>
            <a:pPr marL="0" indent="0">
              <a:spcBef>
                <a:spcPts val="1800"/>
              </a:spcBef>
              <a:buNone/>
            </a:pPr>
            <a:r>
              <a:rPr lang="sk-SK" sz="1800" dirty="0">
                <a:latin typeface="+mn-lt"/>
              </a:rPr>
              <a:t>	Koľko príkazov má tvoj program?</a:t>
            </a:r>
          </a:p>
          <a:p>
            <a:pPr marL="0" indent="0">
              <a:buNone/>
            </a:pPr>
            <a:endParaRPr lang="sk-SK" dirty="0">
              <a:latin typeface="+mn-lt"/>
            </a:endParaRPr>
          </a:p>
          <a:p>
            <a:pPr marL="0" indent="0">
              <a:buNone/>
            </a:pPr>
            <a:endParaRPr lang="sk-SK" dirty="0">
              <a:latin typeface="+mn-lt"/>
            </a:endParaRPr>
          </a:p>
          <a:p>
            <a:pPr marL="0" indent="0">
              <a:buNone/>
            </a:pPr>
            <a:r>
              <a:rPr lang="sk-SK" sz="1800" b="1" dirty="0">
                <a:latin typeface="+mn-lt"/>
              </a:rPr>
              <a:t>	Kam Ema prišla? Ako je otočená?</a:t>
            </a:r>
          </a:p>
          <a:p>
            <a:pPr marL="0" indent="0">
              <a:buNone/>
            </a:pPr>
            <a:endParaRPr lang="sk-SK" dirty="0">
              <a:latin typeface="+mn-lt"/>
            </a:endParaRPr>
          </a:p>
          <a:p>
            <a:pPr marL="541338" indent="0">
              <a:buNone/>
            </a:pPr>
            <a:endParaRPr lang="sk-SK" dirty="0">
              <a:latin typeface="+mn-lt"/>
            </a:endParaRPr>
          </a:p>
        </p:txBody>
      </p:sp>
      <p:pic>
        <p:nvPicPr>
          <p:cNvPr id="29" name="Obrázok 28" descr="Obrázok, na ktorom je text, nástroj&#10;&#10;Automaticky generovaný popis">
            <a:extLst>
              <a:ext uri="{FF2B5EF4-FFF2-40B4-BE49-F238E27FC236}">
                <a16:creationId xmlns:a16="http://schemas.microsoft.com/office/drawing/2014/main" id="{CB9C4AF4-BEBB-4F8E-BE8D-8C70B8CB09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3043" y="3636364"/>
            <a:ext cx="865557" cy="500400"/>
          </a:xfrm>
          <a:prstGeom prst="rect">
            <a:avLst/>
          </a:prstGeom>
        </p:spPr>
      </p:pic>
      <p:pic>
        <p:nvPicPr>
          <p:cNvPr id="31" name="Obrázok 30" descr="Obrázok, na ktorom je text&#10;&#10;Automaticky generovaný popis">
            <a:extLst>
              <a:ext uri="{FF2B5EF4-FFF2-40B4-BE49-F238E27FC236}">
                <a16:creationId xmlns:a16="http://schemas.microsoft.com/office/drawing/2014/main" id="{B3F4B147-B27D-4004-AC2B-BB41D983F0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533" y="4993644"/>
            <a:ext cx="2684578" cy="500400"/>
          </a:xfrm>
          <a:prstGeom prst="rect">
            <a:avLst/>
          </a:prstGeom>
        </p:spPr>
      </p:pic>
      <p:pic>
        <p:nvPicPr>
          <p:cNvPr id="6" name="Picture 5" descr="Calendar&#10;&#10;Description automatically generated with medium confidence">
            <a:extLst>
              <a:ext uri="{FF2B5EF4-FFF2-40B4-BE49-F238E27FC236}">
                <a16:creationId xmlns:a16="http://schemas.microsoft.com/office/drawing/2014/main" id="{E5035694-2920-4278-B63B-FE957DB63A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660" y="1670111"/>
            <a:ext cx="2466653" cy="24666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Obrázok 22">
            <a:extLst>
              <a:ext uri="{FF2B5EF4-FFF2-40B4-BE49-F238E27FC236}">
                <a16:creationId xmlns:a16="http://schemas.microsoft.com/office/drawing/2014/main" id="{E36739C4-B4BA-42BA-8930-6FED11D78B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4731" y="1116227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90AA29-99CE-4666-85F3-496B116319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9292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C1C8DCB-E0B9-4AD0-9E0E-964ED7BDDFF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49539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56089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17285</TotalTime>
  <Words>943</Words>
  <Application>Microsoft Office PowerPoint</Application>
  <PresentationFormat>On-screen Show (4:3)</PresentationFormat>
  <Paragraphs>199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Nunito ExtraBold</vt:lpstr>
      <vt:lpstr>Office Theme</vt:lpstr>
      <vt:lpstr>Robotika ● Tretie kroky K až O</vt:lpstr>
      <vt:lpstr>Robotika ● K</vt:lpstr>
      <vt:lpstr>Robotika ● K1 ● Iba v zošite</vt:lpstr>
      <vt:lpstr>Robotika ● K2</vt:lpstr>
      <vt:lpstr>Robotika ● K2</vt:lpstr>
      <vt:lpstr>Robotika ● K3</vt:lpstr>
      <vt:lpstr>Robotika ● K3</vt:lpstr>
      <vt:lpstr>Robotika ● L</vt:lpstr>
      <vt:lpstr>Robotika ● L1</vt:lpstr>
      <vt:lpstr>Robotika ● L1</vt:lpstr>
      <vt:lpstr>Robotika ● L2</vt:lpstr>
      <vt:lpstr>Robotika ● L3 ● Iba v zošite</vt:lpstr>
      <vt:lpstr>Robotika ● M1</vt:lpstr>
      <vt:lpstr>Robotika ● M1</vt:lpstr>
      <vt:lpstr>Robotika ● M2</vt:lpstr>
      <vt:lpstr>Robotika ● M2</vt:lpstr>
      <vt:lpstr>Robotika ● N1</vt:lpstr>
      <vt:lpstr>Robotika ● N1</vt:lpstr>
      <vt:lpstr>Robotika ● N2</vt:lpstr>
      <vt:lpstr>Robotika ● N2</vt:lpstr>
      <vt:lpstr>Robotika ● O1</vt:lpstr>
      <vt:lpstr>Robotika ● O1</vt:lpstr>
      <vt:lpstr>Robotika ● O2</vt:lpstr>
      <vt:lpstr>Robotika ● O3</vt:lpstr>
      <vt:lpstr>Robotika ● O3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</dc:creator>
  <cp:lastModifiedBy>Kalaš Ivan</cp:lastModifiedBy>
  <cp:revision>510</cp:revision>
  <dcterms:created xsi:type="dcterms:W3CDTF">2017-11-19T21:35:47Z</dcterms:created>
  <dcterms:modified xsi:type="dcterms:W3CDTF">2022-02-07T18:29:05Z</dcterms:modified>
</cp:coreProperties>
</file>