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95" r:id="rId2"/>
    <p:sldId id="350" r:id="rId3"/>
    <p:sldId id="351" r:id="rId4"/>
    <p:sldId id="352" r:id="rId5"/>
    <p:sldId id="315" r:id="rId6"/>
    <p:sldId id="373" r:id="rId7"/>
    <p:sldId id="353" r:id="rId8"/>
    <p:sldId id="335" r:id="rId9"/>
    <p:sldId id="374" r:id="rId10"/>
    <p:sldId id="354" r:id="rId11"/>
    <p:sldId id="359" r:id="rId12"/>
    <p:sldId id="355" r:id="rId13"/>
    <p:sldId id="356" r:id="rId14"/>
    <p:sldId id="357" r:id="rId15"/>
    <p:sldId id="358" r:id="rId16"/>
    <p:sldId id="360" r:id="rId17"/>
    <p:sldId id="361" r:id="rId18"/>
    <p:sldId id="362" r:id="rId19"/>
    <p:sldId id="363" r:id="rId20"/>
    <p:sldId id="364" r:id="rId21"/>
    <p:sldId id="365" r:id="rId22"/>
    <p:sldId id="366" r:id="rId23"/>
    <p:sldId id="375" r:id="rId24"/>
    <p:sldId id="367" r:id="rId25"/>
    <p:sldId id="368" r:id="rId26"/>
    <p:sldId id="369" r:id="rId27"/>
    <p:sldId id="370" r:id="rId28"/>
    <p:sldId id="371" r:id="rId29"/>
    <p:sldId id="372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rušecký Roman" initials="HR" lastIdx="31" clrIdx="0">
    <p:extLst>
      <p:ext uri="{19B8F6BF-5375-455C-9EA6-DF929625EA0E}">
        <p15:presenceInfo xmlns:p15="http://schemas.microsoft.com/office/powerpoint/2012/main" userId="Hrušecký Rom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2076"/>
    <a:srgbClr val="952585"/>
    <a:srgbClr val="441D61"/>
    <a:srgbClr val="B45EA1"/>
    <a:srgbClr val="F2E8D8"/>
    <a:srgbClr val="965AA4"/>
    <a:srgbClr val="903092"/>
    <a:srgbClr val="F6EEDF"/>
    <a:srgbClr val="9E559D"/>
    <a:srgbClr val="DFC8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5DFA18-D665-406C-8EC7-4B104934FF1D}" v="3" dt="2022-03-14T18:05:35.4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123" autoAdjust="0"/>
    <p:restoredTop sz="96062" autoAdjust="0"/>
  </p:normalViewPr>
  <p:slideViewPr>
    <p:cSldViewPr snapToGrid="0">
      <p:cViewPr varScale="1">
        <p:scale>
          <a:sx n="110" d="100"/>
          <a:sy n="110" d="100"/>
        </p:scale>
        <p:origin x="822" y="108"/>
      </p:cViewPr>
      <p:guideLst/>
    </p:cSldViewPr>
  </p:slideViewPr>
  <p:outlineViewPr>
    <p:cViewPr>
      <p:scale>
        <a:sx n="33" d="100"/>
        <a:sy n="33" d="100"/>
      </p:scale>
      <p:origin x="0" y="-12979"/>
    </p:cViewPr>
  </p:outlin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37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rušecká Andrea" userId="bcf14a63-6ab9-43b8-b0de-7460b1764736" providerId="ADAL" clId="{625DFA18-D665-406C-8EC7-4B104934FF1D}"/>
    <pc:docChg chg="undo custSel modSld">
      <pc:chgData name="Hrušecká Andrea" userId="bcf14a63-6ab9-43b8-b0de-7460b1764736" providerId="ADAL" clId="{625DFA18-D665-406C-8EC7-4B104934FF1D}" dt="2022-03-14T18:06:25.226" v="15" actId="14100"/>
      <pc:docMkLst>
        <pc:docMk/>
      </pc:docMkLst>
      <pc:sldChg chg="addSp delSp modSp mod delAnim modAnim">
        <pc:chgData name="Hrušecká Andrea" userId="bcf14a63-6ab9-43b8-b0de-7460b1764736" providerId="ADAL" clId="{625DFA18-D665-406C-8EC7-4B104934FF1D}" dt="2022-03-14T18:02:18.595" v="7" actId="14100"/>
        <pc:sldMkLst>
          <pc:docMk/>
          <pc:sldMk cId="3306918477" sldId="359"/>
        </pc:sldMkLst>
        <pc:picChg chg="add mod ord">
          <ac:chgData name="Hrušecká Andrea" userId="bcf14a63-6ab9-43b8-b0de-7460b1764736" providerId="ADAL" clId="{625DFA18-D665-406C-8EC7-4B104934FF1D}" dt="2022-03-14T18:02:18.595" v="7" actId="14100"/>
          <ac:picMkLst>
            <pc:docMk/>
            <pc:sldMk cId="3306918477" sldId="359"/>
            <ac:picMk id="3" creationId="{FF1200A5-A69A-4639-8541-00D91DCEF7BB}"/>
          </ac:picMkLst>
        </pc:picChg>
        <pc:picChg chg="del">
          <ac:chgData name="Hrušecká Andrea" userId="bcf14a63-6ab9-43b8-b0de-7460b1764736" providerId="ADAL" clId="{625DFA18-D665-406C-8EC7-4B104934FF1D}" dt="2022-03-14T18:02:05.672" v="6" actId="478"/>
          <ac:picMkLst>
            <pc:docMk/>
            <pc:sldMk cId="3306918477" sldId="359"/>
            <ac:picMk id="5" creationId="{2AD171E5-7153-45E1-8776-C3EB94BFCB7F}"/>
          </ac:picMkLst>
        </pc:picChg>
      </pc:sldChg>
      <pc:sldChg chg="addSp delSp modSp mod delAnim modAnim">
        <pc:chgData name="Hrušecká Andrea" userId="bcf14a63-6ab9-43b8-b0de-7460b1764736" providerId="ADAL" clId="{625DFA18-D665-406C-8EC7-4B104934FF1D}" dt="2022-03-14T18:04:23.539" v="11" actId="14100"/>
        <pc:sldMkLst>
          <pc:docMk/>
          <pc:sldMk cId="3263605124" sldId="360"/>
        </pc:sldMkLst>
        <pc:picChg chg="add mod">
          <ac:chgData name="Hrušecká Andrea" userId="bcf14a63-6ab9-43b8-b0de-7460b1764736" providerId="ADAL" clId="{625DFA18-D665-406C-8EC7-4B104934FF1D}" dt="2022-03-14T18:04:23.539" v="11" actId="14100"/>
          <ac:picMkLst>
            <pc:docMk/>
            <pc:sldMk cId="3263605124" sldId="360"/>
            <ac:picMk id="3" creationId="{0CAFEDB0-FAA2-46F6-A415-C5BBDB61C91A}"/>
          </ac:picMkLst>
        </pc:picChg>
        <pc:picChg chg="del">
          <ac:chgData name="Hrušecká Andrea" userId="bcf14a63-6ab9-43b8-b0de-7460b1764736" providerId="ADAL" clId="{625DFA18-D665-406C-8EC7-4B104934FF1D}" dt="2022-03-14T18:04:14.783" v="10" actId="478"/>
          <ac:picMkLst>
            <pc:docMk/>
            <pc:sldMk cId="3263605124" sldId="360"/>
            <ac:picMk id="12" creationId="{5AB481A0-E24B-4A4E-A96C-8D2E89BE6BAF}"/>
          </ac:picMkLst>
        </pc:picChg>
      </pc:sldChg>
      <pc:sldChg chg="addSp delSp modSp mod delAnim modAnim">
        <pc:chgData name="Hrušecká Andrea" userId="bcf14a63-6ab9-43b8-b0de-7460b1764736" providerId="ADAL" clId="{625DFA18-D665-406C-8EC7-4B104934FF1D}" dt="2022-03-14T18:06:25.226" v="15" actId="14100"/>
        <pc:sldMkLst>
          <pc:docMk/>
          <pc:sldMk cId="4127032595" sldId="365"/>
        </pc:sldMkLst>
        <pc:picChg chg="add mod">
          <ac:chgData name="Hrušecká Andrea" userId="bcf14a63-6ab9-43b8-b0de-7460b1764736" providerId="ADAL" clId="{625DFA18-D665-406C-8EC7-4B104934FF1D}" dt="2022-03-14T18:06:25.226" v="15" actId="14100"/>
          <ac:picMkLst>
            <pc:docMk/>
            <pc:sldMk cId="4127032595" sldId="365"/>
            <ac:picMk id="3" creationId="{F834DD8E-E5F3-470F-9C02-A955597E2803}"/>
          </ac:picMkLst>
        </pc:picChg>
        <pc:picChg chg="del">
          <ac:chgData name="Hrušecká Andrea" userId="bcf14a63-6ab9-43b8-b0de-7460b1764736" providerId="ADAL" clId="{625DFA18-D665-406C-8EC7-4B104934FF1D}" dt="2022-03-14T18:05:56.361" v="14" actId="478"/>
          <ac:picMkLst>
            <pc:docMk/>
            <pc:sldMk cId="4127032595" sldId="365"/>
            <ac:picMk id="11" creationId="{6D5C6340-AAF7-4F5F-8A5C-E416B50839F8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A5AC2-72DF-47B3-BADC-9143A7E904F4}" type="datetimeFigureOut">
              <a:rPr lang="sk-SK" smtClean="0"/>
              <a:t>14. 3. 2022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ED869-4CE5-4B1D-A40B-B446F6C814A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5500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5431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526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973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69184"/>
            <a:ext cx="7677849" cy="541110"/>
          </a:xfrm>
          <a:prstGeom prst="roundRect">
            <a:avLst/>
          </a:prstGeom>
          <a:solidFill>
            <a:srgbClr val="965AA4"/>
          </a:solidFill>
          <a:ln>
            <a:noFill/>
          </a:ln>
        </p:spPr>
        <p:txBody>
          <a:bodyPr anchor="b">
            <a:normAutofit/>
          </a:bodyPr>
          <a:lstStyle>
            <a:lvl1pPr marL="0" indent="0" algn="l"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>
            <a:lvl1pPr algn="ctr">
              <a:defRPr b="1">
                <a:solidFill>
                  <a:srgbClr val="903092"/>
                </a:solidFill>
                <a:latin typeface="Nunito ExtraBold" pitchFamily="2" charset="-18"/>
              </a:defRPr>
            </a:lvl1pPr>
          </a:lstStyle>
          <a:p>
            <a:fld id="{9B7A4E1B-E5CF-4D46-A6A6-C0CA9274309B}" type="slidenum">
              <a:rPr lang="en-GB" smtClean="0"/>
              <a:pPr/>
              <a:t>‹#›</a:t>
            </a:fld>
            <a:endParaRPr lang="en-GB" b="1" dirty="0"/>
          </a:p>
        </p:txBody>
      </p:sp>
      <p:sp>
        <p:nvSpPr>
          <p:cNvPr id="5" name="Obdĺžnik: zaoblené rohy 4">
            <a:extLst>
              <a:ext uri="{FF2B5EF4-FFF2-40B4-BE49-F238E27FC236}">
                <a16:creationId xmlns:a16="http://schemas.microsoft.com/office/drawing/2014/main" id="{E4574304-308B-4CCA-8F76-F42404264D27}"/>
              </a:ext>
            </a:extLst>
          </p:cNvPr>
          <p:cNvSpPr/>
          <p:nvPr userDrawn="1"/>
        </p:nvSpPr>
        <p:spPr>
          <a:xfrm>
            <a:off x="6525491" y="169184"/>
            <a:ext cx="2377446" cy="541110"/>
          </a:xfrm>
          <a:prstGeom prst="roundRect">
            <a:avLst/>
          </a:prstGeom>
          <a:solidFill>
            <a:srgbClr val="965A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45EE26B7-6388-4B4D-A572-1B8841F6E1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63599" y="72423"/>
            <a:ext cx="939338" cy="62929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1014916-D243-4FB6-8551-6B031602249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15636" y="1080655"/>
            <a:ext cx="8370917" cy="5270269"/>
          </a:xfrm>
          <a:prstGeom prst="rect">
            <a:avLst/>
          </a:prstGeom>
          <a:solidFill>
            <a:srgbClr val="F2E8D8"/>
          </a:solidFill>
          <a:ln w="254000" cap="rnd">
            <a:solidFill>
              <a:srgbClr val="F2E8D8"/>
            </a:solidFill>
          </a:ln>
        </p:spPr>
        <p:txBody>
          <a:bodyPr>
            <a:normAutofit/>
          </a:bodyPr>
          <a:lstStyle>
            <a:lvl1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k-SK" dirty="0"/>
              <a:t>Kliknite sem a upravte štýly predlohy textu</a:t>
            </a:r>
          </a:p>
          <a:p>
            <a:pPr lvl="1"/>
            <a:r>
              <a:rPr lang="sk-SK" dirty="0"/>
              <a:t>Druhá úroveň</a:t>
            </a:r>
          </a:p>
          <a:p>
            <a:pPr lvl="2"/>
            <a:r>
              <a:rPr lang="sk-SK" dirty="0"/>
              <a:t>Tretia úroveň</a:t>
            </a:r>
          </a:p>
          <a:p>
            <a:pPr lvl="3"/>
            <a:r>
              <a:rPr lang="sk-SK" dirty="0"/>
              <a:t>Štvrtá úroveň</a:t>
            </a:r>
          </a:p>
          <a:p>
            <a:pPr lvl="4"/>
            <a:r>
              <a:rPr lang="sk-SK" dirty="0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30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7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68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855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37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2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91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89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CE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4873" y="365127"/>
            <a:ext cx="8285018" cy="697056"/>
          </a:xfrm>
          <a:prstGeom prst="rect">
            <a:avLst/>
          </a:prstGeom>
          <a:solidFill>
            <a:srgbClr val="B17B5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873" y="1237673"/>
            <a:ext cx="8285018" cy="5118678"/>
          </a:xfrm>
          <a:prstGeom prst="rect">
            <a:avLst/>
          </a:prstGeom>
          <a:solidFill>
            <a:srgbClr val="F6EEDF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027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slide" Target="slide2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slide" Target="slide19.xml"/><Relationship Id="rId4" Type="http://schemas.openxmlformats.org/officeDocument/2006/relationships/slide" Target="slide2.xml"/><Relationship Id="rId9" Type="http://schemas.openxmlformats.org/officeDocument/2006/relationships/image" Target="../media/image7.png"/><Relationship Id="rId1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48.png"/><Relationship Id="rId3" Type="http://schemas.openxmlformats.org/officeDocument/2006/relationships/image" Target="../media/image10.png"/><Relationship Id="rId7" Type="http://schemas.openxmlformats.org/officeDocument/2006/relationships/image" Target="../media/image45.png"/><Relationship Id="rId12" Type="http://schemas.openxmlformats.org/officeDocument/2006/relationships/image" Target="../media/image4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22.png"/><Relationship Id="rId5" Type="http://schemas.openxmlformats.org/officeDocument/2006/relationships/image" Target="../media/image19.png"/><Relationship Id="rId10" Type="http://schemas.openxmlformats.org/officeDocument/2006/relationships/image" Target="../media/image16.png"/><Relationship Id="rId4" Type="http://schemas.openxmlformats.org/officeDocument/2006/relationships/image" Target="../media/image23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" Target="slide1.xml"/><Relationship Id="rId7" Type="http://schemas.openxmlformats.org/officeDocument/2006/relationships/slide" Target="slide19.xml"/><Relationship Id="rId12" Type="http://schemas.openxmlformats.org/officeDocument/2006/relationships/image" Target="../media/image50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D4qSSEOKP98?feature=oembed" TargetMode="External"/><Relationship Id="rId6" Type="http://schemas.openxmlformats.org/officeDocument/2006/relationships/image" Target="../media/image10.png"/><Relationship Id="rId11" Type="http://schemas.openxmlformats.org/officeDocument/2006/relationships/image" Target="../media/image49.png"/><Relationship Id="rId5" Type="http://schemas.openxmlformats.org/officeDocument/2006/relationships/image" Target="../media/image18.png"/><Relationship Id="rId10" Type="http://schemas.openxmlformats.org/officeDocument/2006/relationships/image" Target="../media/image9.png"/><Relationship Id="rId4" Type="http://schemas.openxmlformats.org/officeDocument/2006/relationships/image" Target="../media/image17.png"/><Relationship Id="rId9" Type="http://schemas.openxmlformats.org/officeDocument/2006/relationships/slide" Target="slide2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10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16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q7mhSsuFBfE?feature=oembed" TargetMode="External"/><Relationship Id="rId5" Type="http://schemas.openxmlformats.org/officeDocument/2006/relationships/image" Target="../media/image60.jpe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6.png"/><Relationship Id="rId7" Type="http://schemas.openxmlformats.org/officeDocument/2006/relationships/image" Target="../media/image10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5.png"/><Relationship Id="rId4" Type="http://schemas.openxmlformats.org/officeDocument/2006/relationships/image" Target="../media/image6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4.png"/><Relationship Id="rId7" Type="http://schemas.openxmlformats.org/officeDocument/2006/relationships/image" Target="../media/image20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6.png"/><Relationship Id="rId7" Type="http://schemas.openxmlformats.org/officeDocument/2006/relationships/image" Target="../media/image18.png"/><Relationship Id="rId12" Type="http://schemas.openxmlformats.org/officeDocument/2006/relationships/image" Target="../media/image19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11.png"/><Relationship Id="rId5" Type="http://schemas.openxmlformats.org/officeDocument/2006/relationships/slide" Target="slide1.xml"/><Relationship Id="rId10" Type="http://schemas.openxmlformats.org/officeDocument/2006/relationships/image" Target="../media/image9.png"/><Relationship Id="rId4" Type="http://schemas.openxmlformats.org/officeDocument/2006/relationships/image" Target="../media/image67.png"/><Relationship Id="rId9" Type="http://schemas.openxmlformats.org/officeDocument/2006/relationships/slide" Target="slide2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slide" Target="slide4.xml"/><Relationship Id="rId18" Type="http://schemas.openxmlformats.org/officeDocument/2006/relationships/image" Target="../media/image8.png"/><Relationship Id="rId3" Type="http://schemas.openxmlformats.org/officeDocument/2006/relationships/image" Target="../media/image3.png"/><Relationship Id="rId21" Type="http://schemas.openxmlformats.org/officeDocument/2006/relationships/image" Target="../media/image19.png"/><Relationship Id="rId7" Type="http://schemas.openxmlformats.org/officeDocument/2006/relationships/image" Target="../media/image15.png"/><Relationship Id="rId12" Type="http://schemas.openxmlformats.org/officeDocument/2006/relationships/image" Target="../media/image10.png"/><Relationship Id="rId17" Type="http://schemas.openxmlformats.org/officeDocument/2006/relationships/slide" Target="slide19.xml"/><Relationship Id="rId2" Type="http://schemas.openxmlformats.org/officeDocument/2006/relationships/image" Target="../media/image11.png"/><Relationship Id="rId16" Type="http://schemas.openxmlformats.org/officeDocument/2006/relationships/image" Target="../media/image7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8.png"/><Relationship Id="rId5" Type="http://schemas.openxmlformats.org/officeDocument/2006/relationships/image" Target="../media/image13.png"/><Relationship Id="rId15" Type="http://schemas.openxmlformats.org/officeDocument/2006/relationships/slide" Target="slide11.xml"/><Relationship Id="rId10" Type="http://schemas.openxmlformats.org/officeDocument/2006/relationships/image" Target="../media/image17.png"/><Relationship Id="rId19" Type="http://schemas.openxmlformats.org/officeDocument/2006/relationships/slide" Target="slide27.xml"/><Relationship Id="rId4" Type="http://schemas.openxmlformats.org/officeDocument/2006/relationships/image" Target="../media/image12.png"/><Relationship Id="rId9" Type="http://schemas.openxmlformats.org/officeDocument/2006/relationships/slide" Target="slide1.xml"/><Relationship Id="rId14" Type="http://schemas.openxmlformats.org/officeDocument/2006/relationships/image" Target="../media/image6.png"/><Relationship Id="rId22" Type="http://schemas.openxmlformats.org/officeDocument/2006/relationships/image" Target="../media/image2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68.png"/><Relationship Id="rId7" Type="http://schemas.openxmlformats.org/officeDocument/2006/relationships/image" Target="../media/image1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67.png"/><Relationship Id="rId4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McfJvIPw9wc?feature=oembed" TargetMode="External"/><Relationship Id="rId5" Type="http://schemas.openxmlformats.org/officeDocument/2006/relationships/image" Target="../media/image70.jpe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7" Type="http://schemas.openxmlformats.org/officeDocument/2006/relationships/image" Target="../media/image16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7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16.pn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15.png"/><Relationship Id="rId7" Type="http://schemas.openxmlformats.org/officeDocument/2006/relationships/image" Target="../media/image78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10" Type="http://schemas.openxmlformats.org/officeDocument/2006/relationships/image" Target="../media/image10.png"/><Relationship Id="rId4" Type="http://schemas.openxmlformats.org/officeDocument/2006/relationships/image" Target="../media/image16.png"/><Relationship Id="rId9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16.png"/><Relationship Id="rId7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4" Type="http://schemas.openxmlformats.org/officeDocument/2006/relationships/image" Target="../media/image8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22.png"/><Relationship Id="rId7" Type="http://schemas.openxmlformats.org/officeDocument/2006/relationships/image" Target="../media/image10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81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13" Type="http://schemas.openxmlformats.org/officeDocument/2006/relationships/image" Target="../media/image93.png"/><Relationship Id="rId18" Type="http://schemas.openxmlformats.org/officeDocument/2006/relationships/image" Target="../media/image95.png"/><Relationship Id="rId26" Type="http://schemas.openxmlformats.org/officeDocument/2006/relationships/image" Target="../media/image18.png"/><Relationship Id="rId3" Type="http://schemas.openxmlformats.org/officeDocument/2006/relationships/image" Target="../media/image83.png"/><Relationship Id="rId21" Type="http://schemas.openxmlformats.org/officeDocument/2006/relationships/image" Target="../media/image97.png"/><Relationship Id="rId7" Type="http://schemas.openxmlformats.org/officeDocument/2006/relationships/image" Target="../media/image87.png"/><Relationship Id="rId12" Type="http://schemas.openxmlformats.org/officeDocument/2006/relationships/image" Target="../media/image92.png"/><Relationship Id="rId17" Type="http://schemas.openxmlformats.org/officeDocument/2006/relationships/image" Target="../media/image81.png"/><Relationship Id="rId25" Type="http://schemas.openxmlformats.org/officeDocument/2006/relationships/image" Target="../media/image17.png"/><Relationship Id="rId2" Type="http://schemas.openxmlformats.org/officeDocument/2006/relationships/image" Target="../media/image82.png"/><Relationship Id="rId16" Type="http://schemas.openxmlformats.org/officeDocument/2006/relationships/image" Target="../media/image22.png"/><Relationship Id="rId20" Type="http://schemas.openxmlformats.org/officeDocument/2006/relationships/image" Target="../media/image96.png"/><Relationship Id="rId29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png"/><Relationship Id="rId11" Type="http://schemas.openxmlformats.org/officeDocument/2006/relationships/image" Target="../media/image91.png"/><Relationship Id="rId24" Type="http://schemas.openxmlformats.org/officeDocument/2006/relationships/slide" Target="slide1.xml"/><Relationship Id="rId32" Type="http://schemas.openxmlformats.org/officeDocument/2006/relationships/image" Target="../media/image19.png"/><Relationship Id="rId5" Type="http://schemas.openxmlformats.org/officeDocument/2006/relationships/image" Target="../media/image85.png"/><Relationship Id="rId15" Type="http://schemas.openxmlformats.org/officeDocument/2006/relationships/image" Target="../media/image15.png"/><Relationship Id="rId23" Type="http://schemas.openxmlformats.org/officeDocument/2006/relationships/image" Target="../media/image43.png"/><Relationship Id="rId28" Type="http://schemas.openxmlformats.org/officeDocument/2006/relationships/image" Target="../media/image44.png"/><Relationship Id="rId10" Type="http://schemas.openxmlformats.org/officeDocument/2006/relationships/image" Target="../media/image90.png"/><Relationship Id="rId19" Type="http://schemas.openxmlformats.org/officeDocument/2006/relationships/image" Target="../media/image38.png"/><Relationship Id="rId31" Type="http://schemas.openxmlformats.org/officeDocument/2006/relationships/image" Target="../media/image2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Relationship Id="rId14" Type="http://schemas.openxmlformats.org/officeDocument/2006/relationships/image" Target="../media/image94.png"/><Relationship Id="rId22" Type="http://schemas.openxmlformats.org/officeDocument/2006/relationships/image" Target="../media/image98.png"/><Relationship Id="rId27" Type="http://schemas.openxmlformats.org/officeDocument/2006/relationships/image" Target="../media/image10.png"/><Relationship Id="rId30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8.png"/><Relationship Id="rId7" Type="http://schemas.openxmlformats.org/officeDocument/2006/relationships/image" Target="../media/image43.png"/><Relationship Id="rId12" Type="http://schemas.microsoft.com/office/2007/relationships/hdphoto" Target="../media/hdphoto1.wdp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6.png"/><Relationship Id="rId11" Type="http://schemas.openxmlformats.org/officeDocument/2006/relationships/image" Target="../media/image100.png"/><Relationship Id="rId5" Type="http://schemas.openxmlformats.org/officeDocument/2006/relationships/image" Target="../media/image8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13" Type="http://schemas.openxmlformats.org/officeDocument/2006/relationships/image" Target="../media/image18.png"/><Relationship Id="rId3" Type="http://schemas.openxmlformats.org/officeDocument/2006/relationships/image" Target="../media/image102.png"/><Relationship Id="rId7" Type="http://schemas.openxmlformats.org/officeDocument/2006/relationships/image" Target="../media/image106.png"/><Relationship Id="rId12" Type="http://schemas.openxmlformats.org/officeDocument/2006/relationships/image" Target="../media/image46.png"/><Relationship Id="rId2" Type="http://schemas.openxmlformats.org/officeDocument/2006/relationships/image" Target="../media/image101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png"/><Relationship Id="rId11" Type="http://schemas.openxmlformats.org/officeDocument/2006/relationships/image" Target="../media/image11.png"/><Relationship Id="rId5" Type="http://schemas.openxmlformats.org/officeDocument/2006/relationships/image" Target="../media/image104.png"/><Relationship Id="rId15" Type="http://schemas.openxmlformats.org/officeDocument/2006/relationships/image" Target="../media/image96.png"/><Relationship Id="rId10" Type="http://schemas.openxmlformats.org/officeDocument/2006/relationships/image" Target="../media/image20.png"/><Relationship Id="rId4" Type="http://schemas.openxmlformats.org/officeDocument/2006/relationships/image" Target="../media/image103.png"/><Relationship Id="rId9" Type="http://schemas.openxmlformats.org/officeDocument/2006/relationships/image" Target="../media/image19.png"/><Relationship Id="rId14" Type="http://schemas.openxmlformats.org/officeDocument/2006/relationships/image" Target="../media/image10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1.png"/><Relationship Id="rId7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0.png"/><Relationship Id="rId4" Type="http://schemas.openxmlformats.org/officeDocument/2006/relationships/image" Target="../media/image18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" Target="slide1.xml"/><Relationship Id="rId7" Type="http://schemas.openxmlformats.org/officeDocument/2006/relationships/slide" Target="slide11.xml"/><Relationship Id="rId12" Type="http://schemas.openxmlformats.org/officeDocument/2006/relationships/image" Target="../media/image9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slide" Target="slide27.xml"/><Relationship Id="rId5" Type="http://schemas.openxmlformats.org/officeDocument/2006/relationships/image" Target="../media/image18.png"/><Relationship Id="rId10" Type="http://schemas.openxmlformats.org/officeDocument/2006/relationships/image" Target="../media/image8.png"/><Relationship Id="rId4" Type="http://schemas.openxmlformats.org/officeDocument/2006/relationships/image" Target="../media/image17.png"/><Relationship Id="rId9" Type="http://schemas.openxmlformats.org/officeDocument/2006/relationships/slide" Target="slide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png"/><Relationship Id="rId7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19.png"/><Relationship Id="rId4" Type="http://schemas.openxmlformats.org/officeDocument/2006/relationships/image" Target="../media/image23.png"/><Relationship Id="rId9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6.png"/><Relationship Id="rId5" Type="http://schemas.openxmlformats.org/officeDocument/2006/relationships/image" Target="../media/image30.png"/><Relationship Id="rId10" Type="http://schemas.openxmlformats.org/officeDocument/2006/relationships/image" Target="../media/image23.png"/><Relationship Id="rId4" Type="http://schemas.openxmlformats.org/officeDocument/2006/relationships/image" Target="../media/image29.png"/><Relationship Id="rId9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37.png"/><Relationship Id="rId3" Type="http://schemas.openxmlformats.org/officeDocument/2006/relationships/image" Target="../media/image34.png"/><Relationship Id="rId7" Type="http://schemas.openxmlformats.org/officeDocument/2006/relationships/image" Target="../media/image16.png"/><Relationship Id="rId12" Type="http://schemas.openxmlformats.org/officeDocument/2006/relationships/image" Target="../media/image23.png"/><Relationship Id="rId2" Type="http://schemas.openxmlformats.org/officeDocument/2006/relationships/image" Target="../media/image33.png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10.png"/><Relationship Id="rId5" Type="http://schemas.openxmlformats.org/officeDocument/2006/relationships/image" Target="../media/image36.png"/><Relationship Id="rId15" Type="http://schemas.openxmlformats.org/officeDocument/2006/relationships/image" Target="../media/image19.png"/><Relationship Id="rId10" Type="http://schemas.openxmlformats.org/officeDocument/2006/relationships/image" Target="../media/image18.png"/><Relationship Id="rId4" Type="http://schemas.openxmlformats.org/officeDocument/2006/relationships/image" Target="../media/image35.png"/><Relationship Id="rId9" Type="http://schemas.openxmlformats.org/officeDocument/2006/relationships/image" Target="../media/image11.png"/><Relationship Id="rId14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0.png"/><Relationship Id="rId7" Type="http://schemas.openxmlformats.org/officeDocument/2006/relationships/image" Target="../media/image2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18.png"/><Relationship Id="rId10" Type="http://schemas.openxmlformats.org/officeDocument/2006/relationships/image" Target="../media/image11.png"/><Relationship Id="rId4" Type="http://schemas.openxmlformats.org/officeDocument/2006/relationships/image" Target="../media/image41.png"/><Relationship Id="rId9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Štvrté kroky P až U</a:t>
            </a:r>
            <a:endParaRPr lang="sk-SK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1</a:t>
            </a:fld>
            <a:endParaRPr lang="sk-SK" dirty="0"/>
          </a:p>
        </p:txBody>
      </p:sp>
      <p:sp>
        <p:nvSpPr>
          <p:cNvPr id="21" name="Rectangle: Rounded Corners 22">
            <a:extLst>
              <a:ext uri="{FF2B5EF4-FFF2-40B4-BE49-F238E27FC236}">
                <a16:creationId xmlns:a16="http://schemas.microsoft.com/office/drawing/2014/main" id="{6D746C21-842D-41EA-B72B-C652E4E1A8CA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 dirty="0"/>
          </a:p>
        </p:txBody>
      </p:sp>
      <p:pic>
        <p:nvPicPr>
          <p:cNvPr id="11" name="Obrázok 10">
            <a:extLst>
              <a:ext uri="{FF2B5EF4-FFF2-40B4-BE49-F238E27FC236}">
                <a16:creationId xmlns:a16="http://schemas.microsoft.com/office/drawing/2014/main" id="{DB77D3E4-679F-43A4-BEF7-B678774EAA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0871" y="2162247"/>
            <a:ext cx="3458337" cy="3452812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8CFD2619-A999-489A-9B8B-9D9C1309FA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35190" y="2162247"/>
            <a:ext cx="3458337" cy="3452812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3">
            <a:extLst>
              <a:ext uri="{FF2B5EF4-FFF2-40B4-BE49-F238E27FC236}">
                <a16:creationId xmlns:a16="http://schemas.microsoft.com/office/drawing/2014/main" id="{E5D28B8D-88A5-4B63-B5EC-3C6FB59ACF7F}"/>
              </a:ext>
            </a:extLst>
          </p:cNvPr>
          <p:cNvSpPr txBox="1"/>
          <p:nvPr/>
        </p:nvSpPr>
        <p:spPr>
          <a:xfrm>
            <a:off x="468000" y="1188000"/>
            <a:ext cx="4996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Toto je </a:t>
            </a:r>
            <a:r>
              <a:rPr lang="sk-SK" sz="2000" b="1">
                <a:solidFill>
                  <a:srgbClr val="441D61"/>
                </a:solidFill>
              </a:rPr>
              <a:t>Dopravná podložka:</a:t>
            </a:r>
            <a:endParaRPr lang="sk-SK" sz="2000" dirty="0">
              <a:solidFill>
                <a:srgbClr val="441D61"/>
              </a:solidFill>
            </a:endParaRPr>
          </a:p>
        </p:txBody>
      </p:sp>
      <p:pic>
        <p:nvPicPr>
          <p:cNvPr id="8" name="Picture 7">
            <a:hlinkClick r:id="rId4" action="ppaction://hlinksldjump"/>
            <a:extLst>
              <a:ext uri="{FF2B5EF4-FFF2-40B4-BE49-F238E27FC236}">
                <a16:creationId xmlns:a16="http://schemas.microsoft.com/office/drawing/2014/main" id="{E9AEA5E4-518B-4788-AE02-19B44A73D34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82023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hlinkClick r:id="rId6" action="ppaction://hlinksldjump"/>
            <a:extLst>
              <a:ext uri="{FF2B5EF4-FFF2-40B4-BE49-F238E27FC236}">
                <a16:creationId xmlns:a16="http://schemas.microsoft.com/office/drawing/2014/main" id="{8F24A03F-4DCC-4E9E-B4A2-BEC5A8BC3F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51115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hlinkClick r:id="rId8" action="ppaction://hlinksldjump"/>
            <a:extLst>
              <a:ext uri="{FF2B5EF4-FFF2-40B4-BE49-F238E27FC236}">
                <a16:creationId xmlns:a16="http://schemas.microsoft.com/office/drawing/2014/main" id="{40B88864-DDF5-4C52-92AA-3D68DB12B4F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0207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hlinkClick r:id="rId10" action="ppaction://hlinksldjump"/>
            <a:extLst>
              <a:ext uri="{FF2B5EF4-FFF2-40B4-BE49-F238E27FC236}">
                <a16:creationId xmlns:a16="http://schemas.microsoft.com/office/drawing/2014/main" id="{EB4A9937-AEC8-446A-8EF1-C83A2B64FC3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hlinkClick r:id="rId12" action="ppaction://hlinksldjump"/>
            <a:extLst>
              <a:ext uri="{FF2B5EF4-FFF2-40B4-BE49-F238E27FC236}">
                <a16:creationId xmlns:a16="http://schemas.microsoft.com/office/drawing/2014/main" id="{211B60E6-EDCA-4DA8-ACCE-76BAF572132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478CCB5-20F7-4CB8-9983-18B1E095389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6195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R4</a:t>
            </a:r>
            <a:endParaRPr lang="sk-SK" sz="200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10</a:t>
            </a:fld>
            <a:endParaRPr lang="sk-SK"/>
          </a:p>
        </p:txBody>
      </p:sp>
      <p:sp>
        <p:nvSpPr>
          <p:cNvPr id="20" name="Rectangle: Rounded Corners 22">
            <a:extLst>
              <a:ext uri="{FF2B5EF4-FFF2-40B4-BE49-F238E27FC236}">
                <a16:creationId xmlns:a16="http://schemas.microsoft.com/office/drawing/2014/main" id="{47B85DE8-D2B9-41CA-830E-C9828F8DE55D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75548EB8-D29E-4D5F-80B0-774E897AA658}"/>
              </a:ext>
            </a:extLst>
          </p:cNvPr>
          <p:cNvSpPr txBox="1"/>
          <p:nvPr/>
        </p:nvSpPr>
        <p:spPr>
          <a:xfrm>
            <a:off x="860399" y="1164720"/>
            <a:ext cx="4825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Ema začína </a:t>
            </a:r>
            <a:r>
              <a:rPr lang="sk-SK" b="1" dirty="0"/>
              <a:t>na A2</a:t>
            </a:r>
            <a:r>
              <a:rPr lang="sk-SK" dirty="0"/>
              <a:t>, </a:t>
            </a:r>
            <a:r>
              <a:rPr lang="sk-SK" b="1" dirty="0"/>
              <a:t>smerom k A1</a:t>
            </a:r>
            <a:r>
              <a:rPr lang="sk-SK" dirty="0"/>
              <a:t>.</a:t>
            </a:r>
            <a:br>
              <a:rPr lang="en-US" dirty="0"/>
            </a:br>
            <a:r>
              <a:rPr lang="sk-SK" dirty="0"/>
              <a:t>Týmto programom má prísť </a:t>
            </a:r>
            <a:r>
              <a:rPr lang="sk-SK" b="1" dirty="0"/>
              <a:t>na C1</a:t>
            </a:r>
            <a:r>
              <a:rPr lang="sk-SK" dirty="0"/>
              <a:t> otočená</a:t>
            </a:r>
            <a:r>
              <a:rPr lang="sk-SK" b="1" dirty="0"/>
              <a:t> od C2</a:t>
            </a:r>
            <a:r>
              <a:rPr lang="sk-SK" dirty="0"/>
              <a:t>.</a:t>
            </a:r>
          </a:p>
        </p:txBody>
      </p:sp>
      <p:sp>
        <p:nvSpPr>
          <p:cNvPr id="31" name="TextBox 23">
            <a:extLst>
              <a:ext uri="{FF2B5EF4-FFF2-40B4-BE49-F238E27FC236}">
                <a16:creationId xmlns:a16="http://schemas.microsoft.com/office/drawing/2014/main" id="{2C24DB70-FD96-45FD-B0EF-318FEA2D13AE}"/>
              </a:ext>
            </a:extLst>
          </p:cNvPr>
          <p:cNvSpPr txBox="1"/>
          <p:nvPr/>
        </p:nvSpPr>
        <p:spPr>
          <a:xfrm>
            <a:off x="860399" y="2054704"/>
            <a:ext cx="4079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Oprav program </a:t>
            </a:r>
            <a:r>
              <a:rPr lang="sk-SK" dirty="0"/>
              <a:t>a </a:t>
            </a:r>
            <a:r>
              <a:rPr lang="sk-SK" b="1" dirty="0"/>
              <a:t>nakresli cestu</a:t>
            </a:r>
            <a:r>
              <a:rPr lang="sk-SK" dirty="0"/>
              <a:t>:</a:t>
            </a:r>
          </a:p>
        </p:txBody>
      </p:sp>
      <p:pic>
        <p:nvPicPr>
          <p:cNvPr id="23" name="Picture 2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9EC52DC-F9D2-466F-BBBD-E5B61BF99F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627310C-5E94-4D6E-9805-F8EA14B82C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4E8C374-9294-4E78-BD6E-B32B995DFF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8261" y="1279287"/>
            <a:ext cx="2751561" cy="279624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1" name="Obrázok 43">
            <a:extLst>
              <a:ext uri="{FF2B5EF4-FFF2-40B4-BE49-F238E27FC236}">
                <a16:creationId xmlns:a16="http://schemas.microsoft.com/office/drawing/2014/main" id="{B6F5AB6A-E8D0-4780-96F8-0170CFCBE7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241" y="122728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2" name="BlokTextu 39">
            <a:extLst>
              <a:ext uri="{FF2B5EF4-FFF2-40B4-BE49-F238E27FC236}">
                <a16:creationId xmlns:a16="http://schemas.microsoft.com/office/drawing/2014/main" id="{32D1FAEB-43B9-437C-9EF7-9F0AC314621E}"/>
              </a:ext>
            </a:extLst>
          </p:cNvPr>
          <p:cNvSpPr txBox="1"/>
          <p:nvPr/>
        </p:nvSpPr>
        <p:spPr>
          <a:xfrm>
            <a:off x="7432818" y="6023259"/>
            <a:ext cx="137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…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43" name="Obrázok 20">
            <a:extLst>
              <a:ext uri="{FF2B5EF4-FFF2-40B4-BE49-F238E27FC236}">
                <a16:creationId xmlns:a16="http://schemas.microsoft.com/office/drawing/2014/main" id="{AE380EE4-62CA-4E7F-9849-B82FA084DF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03600" y="604371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Obrázok 27">
            <a:extLst>
              <a:ext uri="{FF2B5EF4-FFF2-40B4-BE49-F238E27FC236}">
                <a16:creationId xmlns:a16="http://schemas.microsoft.com/office/drawing/2014/main" id="{B721ECC1-25EF-4A50-A548-7662221C43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41480" y="604371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5" name="BlokTextu 39">
            <a:extLst>
              <a:ext uri="{FF2B5EF4-FFF2-40B4-BE49-F238E27FC236}">
                <a16:creationId xmlns:a16="http://schemas.microsoft.com/office/drawing/2014/main" id="{83140447-7468-44BE-BFF1-C8092F4518ED}"/>
              </a:ext>
            </a:extLst>
          </p:cNvPr>
          <p:cNvSpPr txBox="1"/>
          <p:nvPr/>
        </p:nvSpPr>
        <p:spPr>
          <a:xfrm>
            <a:off x="7506487" y="5797691"/>
            <a:ext cx="15258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cs typeface="Arial" panose="020B0604020202020204" pitchFamily="34" charset="0"/>
              </a:rPr>
              <a:t> *</a:t>
            </a:r>
            <a:r>
              <a:rPr lang="en-US" sz="2000" b="1" dirty="0">
                <a:solidFill>
                  <a:srgbClr val="C00000"/>
                </a:solidFill>
                <a:cs typeface="Arial" panose="020B0604020202020204" pitchFamily="34" charset="0"/>
              </a:rPr>
              <a:t>   </a:t>
            </a:r>
            <a:r>
              <a:rPr lang="en-US" sz="2800" b="1" dirty="0">
                <a:solidFill>
                  <a:srgbClr val="C00000"/>
                </a:solidFill>
                <a:cs typeface="Arial" panose="020B0604020202020204" pitchFamily="34" charset="0"/>
              </a:rPr>
              <a:t>*  *</a:t>
            </a:r>
            <a:endParaRPr lang="sk-SK" sz="2800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46" name="Obrázok 20">
            <a:extLst>
              <a:ext uri="{FF2B5EF4-FFF2-40B4-BE49-F238E27FC236}">
                <a16:creationId xmlns:a16="http://schemas.microsoft.com/office/drawing/2014/main" id="{98AB6676-F249-4653-BEC9-D96BBD0815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562" y="6040022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TextBox 23">
            <a:extLst>
              <a:ext uri="{FF2B5EF4-FFF2-40B4-BE49-F238E27FC236}">
                <a16:creationId xmlns:a16="http://schemas.microsoft.com/office/drawing/2014/main" id="{4FB3C2E8-A918-480C-BF48-6296AFD076DF}"/>
              </a:ext>
            </a:extLst>
          </p:cNvPr>
          <p:cNvSpPr txBox="1"/>
          <p:nvPr/>
        </p:nvSpPr>
        <p:spPr>
          <a:xfrm>
            <a:off x="860399" y="3944449"/>
            <a:ext cx="4825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Ema začína </a:t>
            </a:r>
            <a:r>
              <a:rPr lang="sk-SK" b="1" dirty="0"/>
              <a:t>na B1</a:t>
            </a:r>
            <a:r>
              <a:rPr lang="sk-SK" dirty="0"/>
              <a:t>, </a:t>
            </a:r>
            <a:r>
              <a:rPr lang="sk-SK" b="1" dirty="0"/>
              <a:t>smerom k A1</a:t>
            </a:r>
            <a:r>
              <a:rPr lang="sk-SK" dirty="0"/>
              <a:t>.</a:t>
            </a:r>
            <a:br>
              <a:rPr lang="en-US" dirty="0"/>
            </a:br>
            <a:r>
              <a:rPr lang="sk-SK" dirty="0"/>
              <a:t>Má prísť </a:t>
            </a:r>
            <a:r>
              <a:rPr lang="sk-SK" b="1" dirty="0"/>
              <a:t>na C3</a:t>
            </a:r>
            <a:r>
              <a:rPr lang="sk-SK" dirty="0"/>
              <a:t> a má byť otočená</a:t>
            </a:r>
            <a:r>
              <a:rPr lang="sk-SK" b="1" dirty="0"/>
              <a:t> k B3</a:t>
            </a:r>
            <a:r>
              <a:rPr lang="sk-SK" dirty="0"/>
              <a:t>.</a:t>
            </a:r>
          </a:p>
        </p:txBody>
      </p:sp>
      <p:sp>
        <p:nvSpPr>
          <p:cNvPr id="49" name="TextBox 23">
            <a:extLst>
              <a:ext uri="{FF2B5EF4-FFF2-40B4-BE49-F238E27FC236}">
                <a16:creationId xmlns:a16="http://schemas.microsoft.com/office/drawing/2014/main" id="{05962EEF-2731-4ABD-ADA0-D34E0CF5129E}"/>
              </a:ext>
            </a:extLst>
          </p:cNvPr>
          <p:cNvSpPr txBox="1"/>
          <p:nvPr/>
        </p:nvSpPr>
        <p:spPr>
          <a:xfrm>
            <a:off x="860399" y="4815383"/>
            <a:ext cx="4079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Oprav program </a:t>
            </a:r>
            <a:r>
              <a:rPr lang="sk-SK" dirty="0"/>
              <a:t>a </a:t>
            </a:r>
            <a:r>
              <a:rPr lang="sk-SK" b="1" dirty="0"/>
              <a:t>nakresli cestu</a:t>
            </a:r>
            <a:r>
              <a:rPr lang="sk-SK" dirty="0"/>
              <a:t>:</a:t>
            </a:r>
          </a:p>
        </p:txBody>
      </p:sp>
      <p:pic>
        <p:nvPicPr>
          <p:cNvPr id="50" name="Obrázok 43">
            <a:extLst>
              <a:ext uri="{FF2B5EF4-FFF2-40B4-BE49-F238E27FC236}">
                <a16:creationId xmlns:a16="http://schemas.microsoft.com/office/drawing/2014/main" id="{790680E9-A79C-40CE-B46C-98E832A9BAD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241" y="4007010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" name="Obrázok 39">
            <a:extLst>
              <a:ext uri="{FF2B5EF4-FFF2-40B4-BE49-F238E27FC236}">
                <a16:creationId xmlns:a16="http://schemas.microsoft.com/office/drawing/2014/main" id="{92C3E494-1F37-497D-B116-77E50C1E4E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01" y="4837806"/>
            <a:ext cx="448000" cy="360000"/>
          </a:xfrm>
          <a:prstGeom prst="rect">
            <a:avLst/>
          </a:prstGeom>
        </p:spPr>
      </p:pic>
      <p:pic>
        <p:nvPicPr>
          <p:cNvPr id="52" name="Obrázok 40">
            <a:extLst>
              <a:ext uri="{FF2B5EF4-FFF2-40B4-BE49-F238E27FC236}">
                <a16:creationId xmlns:a16="http://schemas.microsoft.com/office/drawing/2014/main" id="{9233EEF0-87E3-4A69-B789-684BF229EBE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01" y="2047149"/>
            <a:ext cx="448000" cy="36000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8EA6470C-E9F0-443D-81A6-00C63E2F757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99" y="2580721"/>
            <a:ext cx="4641723" cy="661416"/>
          </a:xfrm>
          <a:prstGeom prst="rect">
            <a:avLst/>
          </a:prstGeom>
        </p:spPr>
      </p:pic>
      <p:pic>
        <p:nvPicPr>
          <p:cNvPr id="7" name="Picture 6" descr="A picture containing clipart&#10;&#10;Description automatically generated">
            <a:extLst>
              <a:ext uri="{FF2B5EF4-FFF2-40B4-BE49-F238E27FC236}">
                <a16:creationId xmlns:a16="http://schemas.microsoft.com/office/drawing/2014/main" id="{BA7269DF-E7C8-4B68-B0F7-17248CEDAF6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99" y="5296441"/>
            <a:ext cx="4653534" cy="661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552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S1</a:t>
            </a:r>
            <a:endParaRPr lang="sk-SK" sz="2000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11</a:t>
            </a:fld>
            <a:endParaRPr lang="sk-SK"/>
          </a:p>
        </p:txBody>
      </p:sp>
      <p:sp>
        <p:nvSpPr>
          <p:cNvPr id="9" name="Rectangle: Rounded Corners 22">
            <a:extLst>
              <a:ext uri="{FF2B5EF4-FFF2-40B4-BE49-F238E27FC236}">
                <a16:creationId xmlns:a16="http://schemas.microsoft.com/office/drawing/2014/main" id="{E6476B41-CEF2-49A8-8A34-BA3FA7C7CADD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A87D1A9F-D74C-45FB-ABC4-8339CF51D29E}"/>
              </a:ext>
            </a:extLst>
          </p:cNvPr>
          <p:cNvSpPr txBox="1"/>
          <p:nvPr/>
        </p:nvSpPr>
        <p:spPr>
          <a:xfrm>
            <a:off x="458474" y="1121325"/>
            <a:ext cx="5829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Ako tancujú dve Emy na videu? Aké cesty prejdú?</a:t>
            </a:r>
          </a:p>
        </p:txBody>
      </p:sp>
      <p:pic>
        <p:nvPicPr>
          <p:cNvPr id="8" name="Picture 7">
            <a:hlinkClick r:id="rId3" action="ppaction://hlinksldjump"/>
            <a:extLst>
              <a:ext uri="{FF2B5EF4-FFF2-40B4-BE49-F238E27FC236}">
                <a16:creationId xmlns:a16="http://schemas.microsoft.com/office/drawing/2014/main" id="{B3802696-7E62-40F9-9EE1-8FF0E4CE75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0154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7A4711B-41D1-4CAD-8FD1-1FE10E2318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2E9AB4B-2809-4FE8-A75B-0160542D4E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rId7" action="ppaction://hlinksldjump"/>
            <a:extLst>
              <a:ext uri="{FF2B5EF4-FFF2-40B4-BE49-F238E27FC236}">
                <a16:creationId xmlns:a16="http://schemas.microsoft.com/office/drawing/2014/main" id="{FD7FD682-AFA0-4DA0-8DFC-42F5D8F40ED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hlinkClick r:id="rId9" action="ppaction://hlinksldjump"/>
            <a:extLst>
              <a:ext uri="{FF2B5EF4-FFF2-40B4-BE49-F238E27FC236}">
                <a16:creationId xmlns:a16="http://schemas.microsoft.com/office/drawing/2014/main" id="{9647CAD3-3FEF-43CE-B2D6-4B413E63D08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067355EC-6F1F-40FD-819E-EFBFD8E6CAA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4612" y="787071"/>
            <a:ext cx="926932" cy="64698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BlokTextu 22">
            <a:extLst>
              <a:ext uri="{FF2B5EF4-FFF2-40B4-BE49-F238E27FC236}">
                <a16:creationId xmlns:a16="http://schemas.microsoft.com/office/drawing/2014/main" id="{EF239672-951B-44DF-9830-FF27D9062D6E}"/>
              </a:ext>
            </a:extLst>
          </p:cNvPr>
          <p:cNvSpPr txBox="1"/>
          <p:nvPr/>
        </p:nvSpPr>
        <p:spPr>
          <a:xfrm>
            <a:off x="7172342" y="775160"/>
            <a:ext cx="1462388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chemeClr val="bg1"/>
                </a:solidFill>
              </a:rPr>
              <a:t>Dva tímy pracujú spolu.</a:t>
            </a:r>
          </a:p>
        </p:txBody>
      </p:sp>
      <p:pic>
        <p:nvPicPr>
          <p:cNvPr id="3" name="Online médium 2" title="Robotika s Emou - Rovnaký tanec">
            <a:hlinkClick r:id="" action="ppaction://media"/>
            <a:extLst>
              <a:ext uri="{FF2B5EF4-FFF2-40B4-BE49-F238E27FC236}">
                <a16:creationId xmlns:a16="http://schemas.microsoft.com/office/drawing/2014/main" id="{FF1200A5-A69A-4639-8541-00D91DCEF7BB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12"/>
          <a:stretch>
            <a:fillRect/>
          </a:stretch>
        </p:blipFill>
        <p:spPr>
          <a:xfrm>
            <a:off x="614322" y="1761763"/>
            <a:ext cx="7913628" cy="447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91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S1</a:t>
            </a:r>
            <a:endParaRPr lang="sk-SK" sz="200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12</a:t>
            </a:fld>
            <a:endParaRPr lang="sk-SK"/>
          </a:p>
        </p:txBody>
      </p:sp>
      <p:sp>
        <p:nvSpPr>
          <p:cNvPr id="13" name="Rectangle: Rounded Corners 22">
            <a:extLst>
              <a:ext uri="{FF2B5EF4-FFF2-40B4-BE49-F238E27FC236}">
                <a16:creationId xmlns:a16="http://schemas.microsoft.com/office/drawing/2014/main" id="{1E1A709D-A98A-478E-8031-4742447E5C5A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15" name="Obrázok 14">
            <a:extLst>
              <a:ext uri="{FF2B5EF4-FFF2-40B4-BE49-F238E27FC236}">
                <a16:creationId xmlns:a16="http://schemas.microsoft.com/office/drawing/2014/main" id="{C613A34A-D80D-4DDB-949F-17458C71E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550" y="1157700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23">
            <a:extLst>
              <a:ext uri="{FF2B5EF4-FFF2-40B4-BE49-F238E27FC236}">
                <a16:creationId xmlns:a16="http://schemas.microsoft.com/office/drawing/2014/main" id="{3C96F1D4-FFB0-40DB-B582-FD7AF7B04FD8}"/>
              </a:ext>
            </a:extLst>
          </p:cNvPr>
          <p:cNvSpPr txBox="1"/>
          <p:nvPr/>
        </p:nvSpPr>
        <p:spPr>
          <a:xfrm>
            <a:off x="773775" y="1123102"/>
            <a:ext cx="4567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Oba programy zapíš, preskúmaj ich a porovnaj:</a:t>
            </a:r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A36847A0-74EA-441E-9F8E-88BE0DC038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32800" y="2502000"/>
            <a:ext cx="3601379" cy="36339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23">
            <a:extLst>
              <a:ext uri="{FF2B5EF4-FFF2-40B4-BE49-F238E27FC236}">
                <a16:creationId xmlns:a16="http://schemas.microsoft.com/office/drawing/2014/main" id="{445E326E-4ECF-4D12-8AD6-8063C283C7C4}"/>
              </a:ext>
            </a:extLst>
          </p:cNvPr>
          <p:cNvSpPr txBox="1"/>
          <p:nvPr/>
        </p:nvSpPr>
        <p:spPr>
          <a:xfrm>
            <a:off x="3465464" y="1596123"/>
            <a:ext cx="1990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Nakresli obe cesty.</a:t>
            </a:r>
          </a:p>
        </p:txBody>
      </p:sp>
      <p:pic>
        <p:nvPicPr>
          <p:cNvPr id="19" name="Obrázok 18" descr="Obrázok, na ktorom je text&#10;&#10;Automaticky generovaný popis">
            <a:extLst>
              <a:ext uri="{FF2B5EF4-FFF2-40B4-BE49-F238E27FC236}">
                <a16:creationId xmlns:a16="http://schemas.microsoft.com/office/drawing/2014/main" id="{9BAC6C9B-054D-4117-98CE-3D30D365EA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7" y="3180130"/>
            <a:ext cx="4409481" cy="1329074"/>
          </a:xfrm>
          <a:prstGeom prst="rect">
            <a:avLst/>
          </a:prstGeom>
        </p:spPr>
      </p:pic>
      <p:pic>
        <p:nvPicPr>
          <p:cNvPr id="21" name="Obrázok 20" descr="Obrázok, na ktorom je text&#10;&#10;Automaticky generovaný popis">
            <a:extLst>
              <a:ext uri="{FF2B5EF4-FFF2-40B4-BE49-F238E27FC236}">
                <a16:creationId xmlns:a16="http://schemas.microsoft.com/office/drawing/2014/main" id="{42F77D06-8234-4D43-BDF9-BA6578CE26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68" y="4842112"/>
            <a:ext cx="4409481" cy="1329074"/>
          </a:xfrm>
          <a:prstGeom prst="rect">
            <a:avLst/>
          </a:prstGeom>
        </p:spPr>
      </p:pic>
      <p:sp>
        <p:nvSpPr>
          <p:cNvPr id="23" name="BlokTextu 22">
            <a:extLst>
              <a:ext uri="{FF2B5EF4-FFF2-40B4-BE49-F238E27FC236}">
                <a16:creationId xmlns:a16="http://schemas.microsoft.com/office/drawing/2014/main" id="{AC3E8B1F-5358-4972-A552-F933B7BE3377}"/>
              </a:ext>
            </a:extLst>
          </p:cNvPr>
          <p:cNvSpPr txBox="1"/>
          <p:nvPr/>
        </p:nvSpPr>
        <p:spPr>
          <a:xfrm>
            <a:off x="7172342" y="775160"/>
            <a:ext cx="1462388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chemeClr val="bg1"/>
                </a:solidFill>
              </a:rPr>
              <a:t>Dva tímy pracujú spolu.</a:t>
            </a:r>
          </a:p>
        </p:txBody>
      </p:sp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61675ED-933C-4812-B272-162A875754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AA5CE94-9B36-4155-8404-BAC0B78FF64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20475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S1</a:t>
            </a:r>
            <a:endParaRPr lang="sk-SK" sz="200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13</a:t>
            </a:fld>
            <a:endParaRPr lang="sk-SK"/>
          </a:p>
        </p:txBody>
      </p:sp>
      <p:sp>
        <p:nvSpPr>
          <p:cNvPr id="14" name="Rectangle: Rounded Corners 22">
            <a:extLst>
              <a:ext uri="{FF2B5EF4-FFF2-40B4-BE49-F238E27FC236}">
                <a16:creationId xmlns:a16="http://schemas.microsoft.com/office/drawing/2014/main" id="{AAFB20B9-D379-44EE-8C45-F18ACAF4331F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16" name="Obrázok 15">
            <a:extLst>
              <a:ext uri="{FF2B5EF4-FFF2-40B4-BE49-F238E27FC236}">
                <a16:creationId xmlns:a16="http://schemas.microsoft.com/office/drawing/2014/main" id="{7DEF011A-697F-4A90-88E4-1118FBA3AF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45713" y="1159200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23">
            <a:extLst>
              <a:ext uri="{FF2B5EF4-FFF2-40B4-BE49-F238E27FC236}">
                <a16:creationId xmlns:a16="http://schemas.microsoft.com/office/drawing/2014/main" id="{731A4E47-0ACC-44EB-9C3D-92852D748E7D}"/>
              </a:ext>
            </a:extLst>
          </p:cNvPr>
          <p:cNvSpPr txBox="1"/>
          <p:nvPr/>
        </p:nvSpPr>
        <p:spPr>
          <a:xfrm>
            <a:off x="745200" y="1123102"/>
            <a:ext cx="4219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Keď teraz obe Emy začnú takto a zasa</a:t>
            </a:r>
            <a:br>
              <a:rPr lang="sk-SK" dirty="0"/>
            </a:br>
            <a:r>
              <a:rPr lang="sk-SK" dirty="0"/>
              <a:t>zatancujú ten istý tanec, aké cesty prejdú?</a:t>
            </a:r>
            <a:br>
              <a:rPr lang="sk-SK" dirty="0"/>
            </a:br>
            <a:r>
              <a:rPr lang="sk-SK" dirty="0"/>
              <a:t>Nakresli ich:</a:t>
            </a:r>
          </a:p>
        </p:txBody>
      </p:sp>
      <p:pic>
        <p:nvPicPr>
          <p:cNvPr id="18" name="Obrázok 17">
            <a:extLst>
              <a:ext uri="{FF2B5EF4-FFF2-40B4-BE49-F238E27FC236}">
                <a16:creationId xmlns:a16="http://schemas.microsoft.com/office/drawing/2014/main" id="{08157EE3-0CEE-4425-802D-BF757AB80E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9270" y="2500983"/>
            <a:ext cx="3602213" cy="36347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Obrázok 18">
            <a:extLst>
              <a:ext uri="{FF2B5EF4-FFF2-40B4-BE49-F238E27FC236}">
                <a16:creationId xmlns:a16="http://schemas.microsoft.com/office/drawing/2014/main" id="{12062D62-A46F-4C3C-A361-96D9993F08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32517" y="2500983"/>
            <a:ext cx="3602213" cy="36347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23">
            <a:extLst>
              <a:ext uri="{FF2B5EF4-FFF2-40B4-BE49-F238E27FC236}">
                <a16:creationId xmlns:a16="http://schemas.microsoft.com/office/drawing/2014/main" id="{A5E3B2BF-0A9D-4A93-9242-A7FF393365C9}"/>
              </a:ext>
            </a:extLst>
          </p:cNvPr>
          <p:cNvSpPr txBox="1"/>
          <p:nvPr/>
        </p:nvSpPr>
        <p:spPr>
          <a:xfrm>
            <a:off x="5425993" y="1123200"/>
            <a:ext cx="1020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A teraz?</a:t>
            </a:r>
          </a:p>
        </p:txBody>
      </p:sp>
      <p:sp>
        <p:nvSpPr>
          <p:cNvPr id="24" name="BlokTextu 23">
            <a:extLst>
              <a:ext uri="{FF2B5EF4-FFF2-40B4-BE49-F238E27FC236}">
                <a16:creationId xmlns:a16="http://schemas.microsoft.com/office/drawing/2014/main" id="{18CFED44-C4F2-4027-8FF0-DAFB76A5D7D5}"/>
              </a:ext>
            </a:extLst>
          </p:cNvPr>
          <p:cNvSpPr txBox="1"/>
          <p:nvPr/>
        </p:nvSpPr>
        <p:spPr>
          <a:xfrm>
            <a:off x="7172342" y="775160"/>
            <a:ext cx="1462388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>
                <a:solidFill>
                  <a:schemeClr val="bg1"/>
                </a:solidFill>
              </a:rPr>
              <a:t>Dva tímy pracujú spolu.</a:t>
            </a:r>
          </a:p>
        </p:txBody>
      </p:sp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CB89930-D253-4C2D-B855-EA3F101E9A9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0179F13-B6F6-49FF-9885-91D5C33B52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Obrázok 14">
            <a:extLst>
              <a:ext uri="{FF2B5EF4-FFF2-40B4-BE49-F238E27FC236}">
                <a16:creationId xmlns:a16="http://schemas.microsoft.com/office/drawing/2014/main" id="{E8600099-3810-48C8-BCF2-D7AAEE6B2F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550" y="1157700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67589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S2</a:t>
            </a:r>
            <a:endParaRPr lang="sk-SK" sz="200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14</a:t>
            </a:fld>
            <a:endParaRPr lang="sk-SK"/>
          </a:p>
        </p:txBody>
      </p:sp>
      <p:sp>
        <p:nvSpPr>
          <p:cNvPr id="12" name="Rectangle: Rounded Corners 22">
            <a:extLst>
              <a:ext uri="{FF2B5EF4-FFF2-40B4-BE49-F238E27FC236}">
                <a16:creationId xmlns:a16="http://schemas.microsoft.com/office/drawing/2014/main" id="{EC27F3CF-D125-4EBF-A72D-BC322294336C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id="{8C809E52-80CC-446F-B28F-DAF23F91CF9B}"/>
              </a:ext>
            </a:extLst>
          </p:cNvPr>
          <p:cNvSpPr txBox="1"/>
          <p:nvPr/>
        </p:nvSpPr>
        <p:spPr>
          <a:xfrm>
            <a:off x="457200" y="1123200"/>
            <a:ext cx="5658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Pre dve Emy naprogramujte </a:t>
            </a:r>
            <a:r>
              <a:rPr lang="sk-SK" sz="2000" b="1" dirty="0">
                <a:solidFill>
                  <a:srgbClr val="441D61"/>
                </a:solidFill>
              </a:rPr>
              <a:t>rovnaký tanec</a:t>
            </a:r>
            <a:r>
              <a:rPr lang="sk-SK" sz="2000" dirty="0">
                <a:solidFill>
                  <a:srgbClr val="441D61"/>
                </a:solidFill>
              </a:rPr>
              <a:t>. Ale taký,</a:t>
            </a:r>
            <a:br>
              <a:rPr lang="sk-SK" sz="2000" dirty="0">
                <a:solidFill>
                  <a:srgbClr val="441D61"/>
                </a:solidFill>
              </a:rPr>
            </a:br>
            <a:r>
              <a:rPr lang="sk-SK" sz="2000" dirty="0">
                <a:solidFill>
                  <a:srgbClr val="441D61"/>
                </a:solidFill>
              </a:rPr>
              <a:t>aby každá vykonala príkaz </a:t>
            </a:r>
            <a:r>
              <a:rPr lang="sk-SK" sz="2000" b="1" dirty="0">
                <a:solidFill>
                  <a:srgbClr val="441D61"/>
                </a:solidFill>
              </a:rPr>
              <a:t>cúvni</a:t>
            </a:r>
            <a:r>
              <a:rPr lang="sk-SK" sz="2000" dirty="0">
                <a:solidFill>
                  <a:srgbClr val="441D61"/>
                </a:solidFill>
              </a:rPr>
              <a:t> aspoň štyrikrát.</a:t>
            </a:r>
          </a:p>
        </p:txBody>
      </p:sp>
      <p:pic>
        <p:nvPicPr>
          <p:cNvPr id="14" name="Obrázok 13">
            <a:extLst>
              <a:ext uri="{FF2B5EF4-FFF2-40B4-BE49-F238E27FC236}">
                <a16:creationId xmlns:a16="http://schemas.microsoft.com/office/drawing/2014/main" id="{38A74DDB-4DCD-4668-85A5-7F83503CF1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32517" y="2502000"/>
            <a:ext cx="3602212" cy="36347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Obrázok 14">
            <a:extLst>
              <a:ext uri="{FF2B5EF4-FFF2-40B4-BE49-F238E27FC236}">
                <a16:creationId xmlns:a16="http://schemas.microsoft.com/office/drawing/2014/main" id="{F2408885-FA61-4390-90C4-81594C3B48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9271" y="4478754"/>
            <a:ext cx="3602213" cy="1678518"/>
          </a:xfrm>
          <a:prstGeom prst="rect">
            <a:avLst/>
          </a:prstGeom>
        </p:spPr>
      </p:pic>
      <p:sp>
        <p:nvSpPr>
          <p:cNvPr id="19" name="TextBox 23">
            <a:extLst>
              <a:ext uri="{FF2B5EF4-FFF2-40B4-BE49-F238E27FC236}">
                <a16:creationId xmlns:a16="http://schemas.microsoft.com/office/drawing/2014/main" id="{DC0B43FE-F7E7-4E48-91DC-81976E8216AB}"/>
              </a:ext>
            </a:extLst>
          </p:cNvPr>
          <p:cNvSpPr txBox="1"/>
          <p:nvPr/>
        </p:nvSpPr>
        <p:spPr>
          <a:xfrm>
            <a:off x="468000" y="2071300"/>
            <a:ext cx="4219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/>
              <a:t>Program si zapíš a vpravo nakresli</a:t>
            </a:r>
            <a:br>
              <a:rPr lang="sk-SK"/>
            </a:br>
            <a:r>
              <a:rPr lang="sk-SK"/>
              <a:t>obe cesty – modrú aj červenú.</a:t>
            </a:r>
          </a:p>
        </p:txBody>
      </p:sp>
      <p:sp>
        <p:nvSpPr>
          <p:cNvPr id="20" name="BlokTextu 19">
            <a:extLst>
              <a:ext uri="{FF2B5EF4-FFF2-40B4-BE49-F238E27FC236}">
                <a16:creationId xmlns:a16="http://schemas.microsoft.com/office/drawing/2014/main" id="{2224A234-9941-45F0-9651-3378078AC2C0}"/>
              </a:ext>
            </a:extLst>
          </p:cNvPr>
          <p:cNvSpPr txBox="1"/>
          <p:nvPr/>
        </p:nvSpPr>
        <p:spPr>
          <a:xfrm>
            <a:off x="7172342" y="775160"/>
            <a:ext cx="1462388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>
                <a:solidFill>
                  <a:schemeClr val="bg1"/>
                </a:solidFill>
              </a:rPr>
              <a:t>Dva tímy pracujú spolu.</a:t>
            </a:r>
          </a:p>
        </p:txBody>
      </p:sp>
      <p:pic>
        <p:nvPicPr>
          <p:cNvPr id="10" name="Picture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148F83F-404D-4624-B48A-A4AD927473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6851449-32C7-445D-9844-057BD5DE721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48542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S3</a:t>
            </a:r>
            <a:endParaRPr lang="sk-SK" sz="200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15</a:t>
            </a:fld>
            <a:endParaRPr lang="sk-SK"/>
          </a:p>
        </p:txBody>
      </p:sp>
      <p:sp>
        <p:nvSpPr>
          <p:cNvPr id="13" name="Rectangle: Rounded Corners 22">
            <a:extLst>
              <a:ext uri="{FF2B5EF4-FFF2-40B4-BE49-F238E27FC236}">
                <a16:creationId xmlns:a16="http://schemas.microsoft.com/office/drawing/2014/main" id="{77374F90-BEA2-4EE9-894A-102A7E445689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8859A9BD-D4B0-45B6-8D88-0CD2B0A5541E}"/>
              </a:ext>
            </a:extLst>
          </p:cNvPr>
          <p:cNvSpPr txBox="1"/>
          <p:nvPr/>
        </p:nvSpPr>
        <p:spPr>
          <a:xfrm>
            <a:off x="457200" y="1123992"/>
            <a:ext cx="56584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Aj teraz naprogramujte pre obe Emy </a:t>
            </a:r>
            <a:r>
              <a:rPr lang="sk-SK" sz="2000" b="1" dirty="0">
                <a:solidFill>
                  <a:srgbClr val="441D61"/>
                </a:solidFill>
              </a:rPr>
              <a:t>rovnaký tanec</a:t>
            </a:r>
            <a:r>
              <a:rPr lang="sk-SK" sz="2000" dirty="0">
                <a:solidFill>
                  <a:srgbClr val="441D61"/>
                </a:solidFill>
              </a:rPr>
              <a:t>. </a:t>
            </a:r>
            <a:br>
              <a:rPr lang="sk-SK" sz="2000" dirty="0">
                <a:solidFill>
                  <a:srgbClr val="441D61"/>
                </a:solidFill>
              </a:rPr>
            </a:br>
            <a:r>
              <a:rPr lang="sk-SK" sz="2000" dirty="0">
                <a:solidFill>
                  <a:srgbClr val="441D61"/>
                </a:solidFill>
              </a:rPr>
              <a:t>Modrá Ema nech prejde po ceste s </a:t>
            </a:r>
            <a:r>
              <a:rPr lang="sk-SK" sz="2000" b="1" dirty="0">
                <a:solidFill>
                  <a:srgbClr val="441D61"/>
                </a:solidFill>
              </a:rPr>
              <a:t>kódom</a:t>
            </a:r>
            <a:r>
              <a:rPr lang="sk-SK" sz="2000" dirty="0">
                <a:solidFill>
                  <a:srgbClr val="441D61"/>
                </a:solidFill>
              </a:rPr>
              <a:t> </a:t>
            </a:r>
            <a:br>
              <a:rPr lang="sk-SK" sz="2000" dirty="0">
                <a:solidFill>
                  <a:srgbClr val="441D61"/>
                </a:solidFill>
              </a:rPr>
            </a:br>
            <a:r>
              <a:rPr lang="sk-SK" sz="2000" b="1" dirty="0">
                <a:solidFill>
                  <a:srgbClr val="441D61"/>
                </a:solidFill>
              </a:rPr>
              <a:t>D2 E2 E3 D3 D2 D1 C1</a:t>
            </a:r>
            <a:r>
              <a:rPr lang="sk-SK" sz="2000" dirty="0">
                <a:solidFill>
                  <a:srgbClr val="441D61"/>
                </a:solidFill>
              </a:rPr>
              <a:t>.</a:t>
            </a:r>
          </a:p>
        </p:txBody>
      </p:sp>
      <p:pic>
        <p:nvPicPr>
          <p:cNvPr id="16" name="Obrázok 15">
            <a:extLst>
              <a:ext uri="{FF2B5EF4-FFF2-40B4-BE49-F238E27FC236}">
                <a16:creationId xmlns:a16="http://schemas.microsoft.com/office/drawing/2014/main" id="{133C4FD9-B650-427A-B64E-70533CE6D5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32517" y="2502000"/>
            <a:ext cx="3602212" cy="363476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23">
            <a:extLst>
              <a:ext uri="{FF2B5EF4-FFF2-40B4-BE49-F238E27FC236}">
                <a16:creationId xmlns:a16="http://schemas.microsoft.com/office/drawing/2014/main" id="{6A35BD6E-ACCB-4766-875F-80CDE5FB26F3}"/>
              </a:ext>
            </a:extLst>
          </p:cNvPr>
          <p:cNvSpPr txBox="1"/>
          <p:nvPr/>
        </p:nvSpPr>
        <p:spPr>
          <a:xfrm>
            <a:off x="468000" y="2327349"/>
            <a:ext cx="4219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Program pre modrú Emu:</a:t>
            </a:r>
          </a:p>
        </p:txBody>
      </p:sp>
      <p:pic>
        <p:nvPicPr>
          <p:cNvPr id="18" name="Obrázok 17">
            <a:extLst>
              <a:ext uri="{FF2B5EF4-FFF2-40B4-BE49-F238E27FC236}">
                <a16:creationId xmlns:a16="http://schemas.microsoft.com/office/drawing/2014/main" id="{E6F5E670-BEDA-4380-A676-A90201241C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4778" y="4530701"/>
            <a:ext cx="3602213" cy="1133563"/>
          </a:xfrm>
          <a:prstGeom prst="rect">
            <a:avLst/>
          </a:prstGeom>
        </p:spPr>
      </p:pic>
      <p:pic>
        <p:nvPicPr>
          <p:cNvPr id="19" name="Obrázok 18">
            <a:extLst>
              <a:ext uri="{FF2B5EF4-FFF2-40B4-BE49-F238E27FC236}">
                <a16:creationId xmlns:a16="http://schemas.microsoft.com/office/drawing/2014/main" id="{A7680FEE-B0CF-4FE5-BF83-0E3A92D37A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4780" y="2715385"/>
            <a:ext cx="3602213" cy="1133563"/>
          </a:xfrm>
          <a:prstGeom prst="rect">
            <a:avLst/>
          </a:prstGeom>
        </p:spPr>
      </p:pic>
      <p:sp>
        <p:nvSpPr>
          <p:cNvPr id="20" name="TextBox 23">
            <a:extLst>
              <a:ext uri="{FF2B5EF4-FFF2-40B4-BE49-F238E27FC236}">
                <a16:creationId xmlns:a16="http://schemas.microsoft.com/office/drawing/2014/main" id="{3E0F87B9-A44C-460E-A6CB-905598C850F0}"/>
              </a:ext>
            </a:extLst>
          </p:cNvPr>
          <p:cNvSpPr txBox="1"/>
          <p:nvPr/>
        </p:nvSpPr>
        <p:spPr>
          <a:xfrm>
            <a:off x="416619" y="4062790"/>
            <a:ext cx="4219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Aký kód prejde Ema po červenej ceste?</a:t>
            </a:r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326282DB-4265-4D91-BBBD-CB0D7F307F80}"/>
              </a:ext>
            </a:extLst>
          </p:cNvPr>
          <p:cNvSpPr txBox="1"/>
          <p:nvPr/>
        </p:nvSpPr>
        <p:spPr>
          <a:xfrm>
            <a:off x="416618" y="5701884"/>
            <a:ext cx="3602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/>
              <a:t>Obe cesty nakresli do plochy vpravo a porovnaj.</a:t>
            </a:r>
          </a:p>
        </p:txBody>
      </p:sp>
      <p:sp>
        <p:nvSpPr>
          <p:cNvPr id="22" name="BlokTextu 21">
            <a:extLst>
              <a:ext uri="{FF2B5EF4-FFF2-40B4-BE49-F238E27FC236}">
                <a16:creationId xmlns:a16="http://schemas.microsoft.com/office/drawing/2014/main" id="{9255B0AC-D113-4B44-AC2A-AFB76FFC9F8E}"/>
              </a:ext>
            </a:extLst>
          </p:cNvPr>
          <p:cNvSpPr txBox="1"/>
          <p:nvPr/>
        </p:nvSpPr>
        <p:spPr>
          <a:xfrm>
            <a:off x="7172342" y="775160"/>
            <a:ext cx="1462388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>
                <a:solidFill>
                  <a:schemeClr val="bg1"/>
                </a:solidFill>
              </a:rPr>
              <a:t>Dva tímy pracujú spolu.</a:t>
            </a:r>
          </a:p>
        </p:txBody>
      </p:sp>
      <p:pic>
        <p:nvPicPr>
          <p:cNvPr id="14" name="Picture 1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CCC6ADF-687D-4E02-A188-04E13BB098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B3F3160-C944-4E46-80B8-4EADA334B5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Obrázok 38">
            <a:extLst>
              <a:ext uri="{FF2B5EF4-FFF2-40B4-BE49-F238E27FC236}">
                <a16:creationId xmlns:a16="http://schemas.microsoft.com/office/drawing/2014/main" id="{1E5426C8-0866-4039-8BDF-584929BEBF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61" y="4506168"/>
            <a:ext cx="442500" cy="360000"/>
          </a:xfrm>
          <a:prstGeom prst="rect">
            <a:avLst/>
          </a:prstGeom>
        </p:spPr>
      </p:pic>
      <p:pic>
        <p:nvPicPr>
          <p:cNvPr id="25" name="Obrázok 39">
            <a:extLst>
              <a:ext uri="{FF2B5EF4-FFF2-40B4-BE49-F238E27FC236}">
                <a16:creationId xmlns:a16="http://schemas.microsoft.com/office/drawing/2014/main" id="{6F59E643-4F06-48BC-A986-A5F896805F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761" y="2697221"/>
            <a:ext cx="448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590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S4</a:t>
            </a:r>
            <a:endParaRPr lang="sk-SK" sz="2000"/>
          </a:p>
        </p:txBody>
      </p:sp>
      <p:sp>
        <p:nvSpPr>
          <p:cNvPr id="9" name="Rectangle: Rounded Corners 22">
            <a:extLst>
              <a:ext uri="{FF2B5EF4-FFF2-40B4-BE49-F238E27FC236}">
                <a16:creationId xmlns:a16="http://schemas.microsoft.com/office/drawing/2014/main" id="{F106A62E-A293-42BB-B535-C1DC1D12ED7E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B720E1BB-C5A0-4CDE-97AB-5CCEE0297920}"/>
              </a:ext>
            </a:extLst>
          </p:cNvPr>
          <p:cNvSpPr txBox="1"/>
          <p:nvPr/>
        </p:nvSpPr>
        <p:spPr>
          <a:xfrm>
            <a:off x="467999" y="1188000"/>
            <a:ext cx="5829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Ako tancujú dve Emy na videu? Aké cesty prejdú?</a:t>
            </a:r>
          </a:p>
        </p:txBody>
      </p:sp>
      <p:sp>
        <p:nvSpPr>
          <p:cNvPr id="13" name="BlokTextu 12">
            <a:extLst>
              <a:ext uri="{FF2B5EF4-FFF2-40B4-BE49-F238E27FC236}">
                <a16:creationId xmlns:a16="http://schemas.microsoft.com/office/drawing/2014/main" id="{C90FDFF7-6DC3-4FF5-BBE5-71456A24A221}"/>
              </a:ext>
            </a:extLst>
          </p:cNvPr>
          <p:cNvSpPr txBox="1"/>
          <p:nvPr/>
        </p:nvSpPr>
        <p:spPr>
          <a:xfrm>
            <a:off x="7172342" y="775160"/>
            <a:ext cx="1462388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>
                <a:solidFill>
                  <a:schemeClr val="bg1"/>
                </a:solidFill>
              </a:rPr>
              <a:t>Dva tímy pracujú spolu.</a:t>
            </a:r>
          </a:p>
        </p:txBody>
      </p:sp>
      <p:sp>
        <p:nvSpPr>
          <p:cNvPr id="7" name="Zástupný objekt pre číslo snímky 3">
            <a:extLst>
              <a:ext uri="{FF2B5EF4-FFF2-40B4-BE49-F238E27FC236}">
                <a16:creationId xmlns:a16="http://schemas.microsoft.com/office/drawing/2014/main" id="{920CBCF6-53D9-47A5-8D51-003FAD99B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16</a:t>
            </a:fld>
            <a:endParaRPr lang="sk-SK"/>
          </a:p>
        </p:txBody>
      </p:sp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FD49E8A-850C-44AC-B1ED-7C8FFB09CC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EBBB825-EE34-4BB0-B470-EEA8EAEB80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" name="Online médium 2" title="Robotika s Emou - Zrkadlový tanec">
            <a:hlinkClick r:id="" action="ppaction://media"/>
            <a:extLst>
              <a:ext uri="{FF2B5EF4-FFF2-40B4-BE49-F238E27FC236}">
                <a16:creationId xmlns:a16="http://schemas.microsoft.com/office/drawing/2014/main" id="{0CAFEDB0-FAA2-46F6-A415-C5BBDB61C91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503504" y="1742642"/>
            <a:ext cx="8136637" cy="45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60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S4</a:t>
            </a:r>
            <a:endParaRPr lang="sk-SK" sz="2000"/>
          </a:p>
        </p:txBody>
      </p:sp>
      <p:sp>
        <p:nvSpPr>
          <p:cNvPr id="16" name="Rectangle: Rounded Corners 22">
            <a:extLst>
              <a:ext uri="{FF2B5EF4-FFF2-40B4-BE49-F238E27FC236}">
                <a16:creationId xmlns:a16="http://schemas.microsoft.com/office/drawing/2014/main" id="{3318E84E-840F-4097-982B-906E838A1DBF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17" name="BlokTextu 16">
            <a:extLst>
              <a:ext uri="{FF2B5EF4-FFF2-40B4-BE49-F238E27FC236}">
                <a16:creationId xmlns:a16="http://schemas.microsoft.com/office/drawing/2014/main" id="{9BC90729-37C6-441D-A7D7-ECD376A3798D}"/>
              </a:ext>
            </a:extLst>
          </p:cNvPr>
          <p:cNvSpPr txBox="1"/>
          <p:nvPr/>
        </p:nvSpPr>
        <p:spPr>
          <a:xfrm>
            <a:off x="7172342" y="775160"/>
            <a:ext cx="1462388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>
                <a:solidFill>
                  <a:schemeClr val="bg1"/>
                </a:solidFill>
              </a:rPr>
              <a:t>Dva tímy pracujú spolu.</a:t>
            </a: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93239618-6AF5-4258-A35A-F332E333E8D3}"/>
              </a:ext>
            </a:extLst>
          </p:cNvPr>
          <p:cNvSpPr txBox="1"/>
          <p:nvPr/>
        </p:nvSpPr>
        <p:spPr>
          <a:xfrm>
            <a:off x="745200" y="1104052"/>
            <a:ext cx="4201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/>
              <a:t>Každý tím naprogramuje svoju Emu.</a:t>
            </a:r>
            <a:br>
              <a:rPr lang="sk-SK"/>
            </a:br>
            <a:r>
              <a:rPr lang="sk-SK"/>
              <a:t>Vpravo si nakresli obe cesty a programy zapíš dolu. Potom ich </a:t>
            </a:r>
            <a:r>
              <a:rPr lang="sk-SK" b="1"/>
              <a:t>porovnaj</a:t>
            </a:r>
            <a:r>
              <a:rPr lang="sk-SK"/>
              <a:t>.</a:t>
            </a:r>
          </a:p>
        </p:txBody>
      </p:sp>
      <p:pic>
        <p:nvPicPr>
          <p:cNvPr id="20" name="Obrázok 19">
            <a:extLst>
              <a:ext uri="{FF2B5EF4-FFF2-40B4-BE49-F238E27FC236}">
                <a16:creationId xmlns:a16="http://schemas.microsoft.com/office/drawing/2014/main" id="{5ACD94EC-C2C9-4F5F-9DA8-6E02A15AA8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32934" y="2502000"/>
            <a:ext cx="3601379" cy="363392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Obrázok 20">
            <a:extLst>
              <a:ext uri="{FF2B5EF4-FFF2-40B4-BE49-F238E27FC236}">
                <a16:creationId xmlns:a16="http://schemas.microsoft.com/office/drawing/2014/main" id="{1E9F5942-D53E-4FC6-AEA6-371D39FFE4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24000" y="1852084"/>
            <a:ext cx="448000" cy="360000"/>
          </a:xfrm>
          <a:prstGeom prst="rect">
            <a:avLst/>
          </a:prstGeom>
        </p:spPr>
      </p:pic>
      <p:pic>
        <p:nvPicPr>
          <p:cNvPr id="23" name="Obrázok 22">
            <a:extLst>
              <a:ext uri="{FF2B5EF4-FFF2-40B4-BE49-F238E27FC236}">
                <a16:creationId xmlns:a16="http://schemas.microsoft.com/office/drawing/2014/main" id="{9D5634AF-D2F1-4B34-8822-729B19A8B8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4868" y="2296598"/>
            <a:ext cx="4222578" cy="1329074"/>
          </a:xfrm>
          <a:prstGeom prst="rect">
            <a:avLst/>
          </a:prstGeom>
        </p:spPr>
      </p:pic>
      <p:pic>
        <p:nvPicPr>
          <p:cNvPr id="24" name="Obrázok 23">
            <a:extLst>
              <a:ext uri="{FF2B5EF4-FFF2-40B4-BE49-F238E27FC236}">
                <a16:creationId xmlns:a16="http://schemas.microsoft.com/office/drawing/2014/main" id="{10533A19-6242-4282-B331-CC42839A193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24000" y="4407805"/>
            <a:ext cx="442500" cy="360000"/>
          </a:xfrm>
          <a:prstGeom prst="rect">
            <a:avLst/>
          </a:prstGeom>
        </p:spPr>
      </p:pic>
      <p:pic>
        <p:nvPicPr>
          <p:cNvPr id="25" name="Obrázok 24">
            <a:extLst>
              <a:ext uri="{FF2B5EF4-FFF2-40B4-BE49-F238E27FC236}">
                <a16:creationId xmlns:a16="http://schemas.microsoft.com/office/drawing/2014/main" id="{016F8FF9-4673-4BD9-B533-8B4A3E1582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0021" y="4849177"/>
            <a:ext cx="4222578" cy="1329074"/>
          </a:xfrm>
          <a:prstGeom prst="rect">
            <a:avLst/>
          </a:prstGeom>
        </p:spPr>
      </p:pic>
      <p:sp>
        <p:nvSpPr>
          <p:cNvPr id="27" name="BlokTextu 26">
            <a:extLst>
              <a:ext uri="{FF2B5EF4-FFF2-40B4-BE49-F238E27FC236}">
                <a16:creationId xmlns:a16="http://schemas.microsoft.com/office/drawing/2014/main" id="{2864EB82-4CDD-4520-B3AF-3BD3502C67DD}"/>
              </a:ext>
            </a:extLst>
          </p:cNvPr>
          <p:cNvSpPr txBox="1"/>
          <p:nvPr/>
        </p:nvSpPr>
        <p:spPr>
          <a:xfrm>
            <a:off x="1446717" y="3868163"/>
            <a:ext cx="1918275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chemeClr val="bg1"/>
                </a:solidFill>
              </a:rPr>
              <a:t>Takéto programy voláme zrkadlové.</a:t>
            </a:r>
          </a:p>
        </p:txBody>
      </p:sp>
      <p:sp>
        <p:nvSpPr>
          <p:cNvPr id="13" name="Zástupný objekt pre číslo snímky 3">
            <a:extLst>
              <a:ext uri="{FF2B5EF4-FFF2-40B4-BE49-F238E27FC236}">
                <a16:creationId xmlns:a16="http://schemas.microsoft.com/office/drawing/2014/main" id="{D4CD7E8E-ED33-4B95-8538-931600EA8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17</a:t>
            </a:fld>
            <a:endParaRPr lang="sk-SK"/>
          </a:p>
        </p:txBody>
      </p:sp>
      <p:pic>
        <p:nvPicPr>
          <p:cNvPr id="14" name="Picture 1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C1F7C4C-9080-4887-95C0-3DA656222E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8DC1F23-46E3-48C0-B91D-4791A09766C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Obrázok 12">
            <a:extLst>
              <a:ext uri="{FF2B5EF4-FFF2-40B4-BE49-F238E27FC236}">
                <a16:creationId xmlns:a16="http://schemas.microsoft.com/office/drawing/2014/main" id="{45E06ADE-98F6-4CC9-B5FE-98BD8C1FF1D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067" y="1118365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4775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S4</a:t>
            </a:r>
            <a:endParaRPr lang="sk-SK" sz="2000"/>
          </a:p>
        </p:txBody>
      </p:sp>
      <p:sp>
        <p:nvSpPr>
          <p:cNvPr id="17" name="Rectangle: Rounded Corners 22">
            <a:extLst>
              <a:ext uri="{FF2B5EF4-FFF2-40B4-BE49-F238E27FC236}">
                <a16:creationId xmlns:a16="http://schemas.microsoft.com/office/drawing/2014/main" id="{5707FBAF-A995-482A-878E-7AFB6D4D1A00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18" name="BlokTextu 17">
            <a:extLst>
              <a:ext uri="{FF2B5EF4-FFF2-40B4-BE49-F238E27FC236}">
                <a16:creationId xmlns:a16="http://schemas.microsoft.com/office/drawing/2014/main" id="{A88AE312-E0BD-436A-A78B-4DD1AC4075B2}"/>
              </a:ext>
            </a:extLst>
          </p:cNvPr>
          <p:cNvSpPr txBox="1"/>
          <p:nvPr/>
        </p:nvSpPr>
        <p:spPr>
          <a:xfrm>
            <a:off x="7172342" y="775160"/>
            <a:ext cx="1394799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>
                <a:solidFill>
                  <a:schemeClr val="bg1"/>
                </a:solidFill>
              </a:rPr>
              <a:t>Dva tímy pracujú spolu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6EDC6BF2-BADF-4F3F-AB3E-B721EE74A263}"/>
              </a:ext>
            </a:extLst>
          </p:cNvPr>
          <p:cNvSpPr txBox="1"/>
          <p:nvPr/>
        </p:nvSpPr>
        <p:spPr>
          <a:xfrm>
            <a:off x="745200" y="1104052"/>
            <a:ext cx="4201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Keď teraz Emy začnú takto a zasa zatancujú</a:t>
            </a:r>
            <a:br>
              <a:rPr lang="sk-SK" dirty="0"/>
            </a:br>
            <a:r>
              <a:rPr lang="sk-SK" dirty="0"/>
              <a:t>podľa svojich programov z      </a:t>
            </a:r>
            <a:r>
              <a:rPr lang="sk-SK" sz="800" dirty="0"/>
              <a:t> </a:t>
            </a:r>
            <a:r>
              <a:rPr lang="sk-SK" dirty="0"/>
              <a:t>, aké cesty</a:t>
            </a:r>
            <a:br>
              <a:rPr lang="sk-SK" dirty="0"/>
            </a:br>
            <a:r>
              <a:rPr lang="sk-SK" dirty="0"/>
              <a:t>prejdú? Nakresli ich:</a:t>
            </a:r>
          </a:p>
        </p:txBody>
      </p:sp>
      <p:pic>
        <p:nvPicPr>
          <p:cNvPr id="21" name="Obrázok 20">
            <a:extLst>
              <a:ext uri="{FF2B5EF4-FFF2-40B4-BE49-F238E27FC236}">
                <a16:creationId xmlns:a16="http://schemas.microsoft.com/office/drawing/2014/main" id="{4437FC3C-1F3B-498D-9F83-0DA9B3460A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9270" y="2502000"/>
            <a:ext cx="3602213" cy="3634763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Obrázok 21">
            <a:extLst>
              <a:ext uri="{FF2B5EF4-FFF2-40B4-BE49-F238E27FC236}">
                <a16:creationId xmlns:a16="http://schemas.microsoft.com/office/drawing/2014/main" id="{2220DD02-173F-41A2-A717-E093863FEC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32934" y="2502000"/>
            <a:ext cx="3601379" cy="3633922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TextBox 23">
            <a:extLst>
              <a:ext uri="{FF2B5EF4-FFF2-40B4-BE49-F238E27FC236}">
                <a16:creationId xmlns:a16="http://schemas.microsoft.com/office/drawing/2014/main" id="{6D47E18B-EB91-489E-B9BC-2BEE3535B7BF}"/>
              </a:ext>
            </a:extLst>
          </p:cNvPr>
          <p:cNvSpPr txBox="1"/>
          <p:nvPr/>
        </p:nvSpPr>
        <p:spPr>
          <a:xfrm>
            <a:off x="5552414" y="1057502"/>
            <a:ext cx="1020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A teraz?</a:t>
            </a:r>
          </a:p>
        </p:txBody>
      </p:sp>
      <p:sp>
        <p:nvSpPr>
          <p:cNvPr id="12" name="Zástupný objekt pre číslo snímky 3">
            <a:extLst>
              <a:ext uri="{FF2B5EF4-FFF2-40B4-BE49-F238E27FC236}">
                <a16:creationId xmlns:a16="http://schemas.microsoft.com/office/drawing/2014/main" id="{AD186713-9B1B-4E87-B05C-FA674AF36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18</a:t>
            </a:fld>
            <a:endParaRPr lang="sk-SK" dirty="0"/>
          </a:p>
        </p:txBody>
      </p:sp>
      <p:pic>
        <p:nvPicPr>
          <p:cNvPr id="13" name="Picture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5B3F492-04A7-4CB4-B183-603BE084AC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9EFF965-DE60-44B6-90F4-7F7AA477E6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Obrázok 12">
            <a:extLst>
              <a:ext uri="{FF2B5EF4-FFF2-40B4-BE49-F238E27FC236}">
                <a16:creationId xmlns:a16="http://schemas.microsoft.com/office/drawing/2014/main" id="{FF2F588B-BC8F-448E-AB9C-FA4BBA8972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067" y="1118365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Obrázok 12">
            <a:extLst>
              <a:ext uri="{FF2B5EF4-FFF2-40B4-BE49-F238E27FC236}">
                <a16:creationId xmlns:a16="http://schemas.microsoft.com/office/drawing/2014/main" id="{9157F807-60DE-443F-B6AF-BD7E4DBB7CB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69105" y="1103568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Obrázok 12">
            <a:extLst>
              <a:ext uri="{FF2B5EF4-FFF2-40B4-BE49-F238E27FC236}">
                <a16:creationId xmlns:a16="http://schemas.microsoft.com/office/drawing/2014/main" id="{ADA6695F-4C3D-4AB7-A21B-02B61A6630E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14821" y="1419530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15657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T1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Iba v zošite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 </a:t>
            </a:r>
            <a:endParaRPr lang="sk-SK" sz="2000">
              <a:latin typeface="+mn-lt"/>
            </a:endParaRPr>
          </a:p>
        </p:txBody>
      </p:sp>
      <p:sp>
        <p:nvSpPr>
          <p:cNvPr id="17" name="Rectangle: Rounded Corners 22">
            <a:extLst>
              <a:ext uri="{FF2B5EF4-FFF2-40B4-BE49-F238E27FC236}">
                <a16:creationId xmlns:a16="http://schemas.microsoft.com/office/drawing/2014/main" id="{7D2B649A-4D39-4EB1-AEC2-6BD80B830814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19" name="Obrázok 18">
            <a:extLst>
              <a:ext uri="{FF2B5EF4-FFF2-40B4-BE49-F238E27FC236}">
                <a16:creationId xmlns:a16="http://schemas.microsoft.com/office/drawing/2014/main" id="{A4B12938-6A3D-4D04-AC15-4D79690384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941" y="2053344"/>
            <a:ext cx="3204782" cy="324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Obrázok 19">
            <a:extLst>
              <a:ext uri="{FF2B5EF4-FFF2-40B4-BE49-F238E27FC236}">
                <a16:creationId xmlns:a16="http://schemas.microsoft.com/office/drawing/2014/main" id="{3316F007-1C5A-42E4-98EB-0CA454E724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01718" y="2053344"/>
            <a:ext cx="3204782" cy="324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Obrázok 20">
            <a:extLst>
              <a:ext uri="{FF2B5EF4-FFF2-40B4-BE49-F238E27FC236}">
                <a16:creationId xmlns:a16="http://schemas.microsoft.com/office/drawing/2014/main" id="{861EB931-7BD8-4E7D-8953-55532B8BC6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797" y="5835020"/>
            <a:ext cx="1272909" cy="540246"/>
          </a:xfrm>
          <a:prstGeom prst="rect">
            <a:avLst/>
          </a:prstGeom>
        </p:spPr>
      </p:pic>
      <p:pic>
        <p:nvPicPr>
          <p:cNvPr id="22" name="Obrázok 21">
            <a:extLst>
              <a:ext uri="{FF2B5EF4-FFF2-40B4-BE49-F238E27FC236}">
                <a16:creationId xmlns:a16="http://schemas.microsoft.com/office/drawing/2014/main" id="{B513F890-01F6-4C8F-996A-93D7C49FB8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574" y="5835020"/>
            <a:ext cx="1272909" cy="540246"/>
          </a:xfrm>
          <a:prstGeom prst="rect">
            <a:avLst/>
          </a:prstGeom>
        </p:spPr>
      </p:pic>
      <p:sp>
        <p:nvSpPr>
          <p:cNvPr id="23" name="TextBox 23">
            <a:extLst>
              <a:ext uri="{FF2B5EF4-FFF2-40B4-BE49-F238E27FC236}">
                <a16:creationId xmlns:a16="http://schemas.microsoft.com/office/drawing/2014/main" id="{D5CFF5FD-DD1F-4013-9FDE-44D799283DE4}"/>
              </a:ext>
            </a:extLst>
          </p:cNvPr>
          <p:cNvSpPr txBox="1"/>
          <p:nvPr/>
        </p:nvSpPr>
        <p:spPr>
          <a:xfrm>
            <a:off x="745200" y="5430631"/>
            <a:ext cx="3643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>
                <a:cs typeface="Arial" panose="020B0604020202020204" pitchFamily="34" charset="0"/>
              </a:rPr>
              <a:t>Kde presne skončí červená Ema?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069077F-16D3-426E-9EE3-E01BC1F7F7FA}"/>
              </a:ext>
            </a:extLst>
          </p:cNvPr>
          <p:cNvSpPr txBox="1"/>
          <p:nvPr/>
        </p:nvSpPr>
        <p:spPr>
          <a:xfrm>
            <a:off x="5440845" y="5430631"/>
            <a:ext cx="3643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>
                <a:cs typeface="Arial" panose="020B0604020202020204" pitchFamily="34" charset="0"/>
              </a:rPr>
              <a:t>Kde presne skončí červená Ema?</a:t>
            </a:r>
          </a:p>
        </p:txBody>
      </p:sp>
      <p:sp>
        <p:nvSpPr>
          <p:cNvPr id="25" name="TextBox 23">
            <a:extLst>
              <a:ext uri="{FF2B5EF4-FFF2-40B4-BE49-F238E27FC236}">
                <a16:creationId xmlns:a16="http://schemas.microsoft.com/office/drawing/2014/main" id="{C5C2784F-A526-4528-9EF0-4C12AE2C2235}"/>
              </a:ext>
            </a:extLst>
          </p:cNvPr>
          <p:cNvSpPr txBox="1"/>
          <p:nvPr/>
        </p:nvSpPr>
        <p:spPr>
          <a:xfrm>
            <a:off x="745200" y="1105200"/>
            <a:ext cx="3643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>
                <a:cs typeface="Arial" panose="020B0604020202020204" pitchFamily="34" charset="0"/>
              </a:rPr>
              <a:t>Dve Emy </a:t>
            </a:r>
            <a:r>
              <a:rPr lang="sk-SK" dirty="0"/>
              <a:t>tancujú podľa </a:t>
            </a:r>
            <a:r>
              <a:rPr lang="sk-SK" sz="1800" b="1" dirty="0">
                <a:cs typeface="Arial" panose="020B0604020202020204" pitchFamily="34" charset="0"/>
              </a:rPr>
              <a:t>rovnakého programu</a:t>
            </a:r>
            <a:r>
              <a:rPr lang="sk-SK" sz="1800" dirty="0">
                <a:cs typeface="Arial" panose="020B0604020202020204" pitchFamily="34" charset="0"/>
              </a:rPr>
              <a:t>. Dokresli červenú cestu.</a:t>
            </a:r>
          </a:p>
        </p:txBody>
      </p:sp>
      <p:sp>
        <p:nvSpPr>
          <p:cNvPr id="27" name="TextBox 23">
            <a:extLst>
              <a:ext uri="{FF2B5EF4-FFF2-40B4-BE49-F238E27FC236}">
                <a16:creationId xmlns:a16="http://schemas.microsoft.com/office/drawing/2014/main" id="{DA68B153-F9CA-43D2-87CF-FDF6E8C47252}"/>
              </a:ext>
            </a:extLst>
          </p:cNvPr>
          <p:cNvSpPr txBox="1"/>
          <p:nvPr/>
        </p:nvSpPr>
        <p:spPr>
          <a:xfrm>
            <a:off x="5043600" y="1105200"/>
            <a:ext cx="3873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>
                <a:cs typeface="Arial" panose="020B0604020202020204" pitchFamily="34" charset="0"/>
              </a:rPr>
              <a:t>Aj teraz Emy tancujú podľa </a:t>
            </a:r>
            <a:r>
              <a:rPr lang="sk-SK" sz="1800" b="1" dirty="0">
                <a:cs typeface="Arial" panose="020B0604020202020204" pitchFamily="34" charset="0"/>
              </a:rPr>
              <a:t>rovnakého programu</a:t>
            </a:r>
            <a:r>
              <a:rPr lang="sk-SK" sz="1800" dirty="0">
                <a:cs typeface="Arial" panose="020B0604020202020204" pitchFamily="34" charset="0"/>
              </a:rPr>
              <a:t>. Dokresli červenú cestu.</a:t>
            </a:r>
          </a:p>
        </p:txBody>
      </p:sp>
      <p:pic>
        <p:nvPicPr>
          <p:cNvPr id="15" name="Picture 14">
            <a:hlinkClick r:id="rId5" action="ppaction://hlinksldjump"/>
            <a:extLst>
              <a:ext uri="{FF2B5EF4-FFF2-40B4-BE49-F238E27FC236}">
                <a16:creationId xmlns:a16="http://schemas.microsoft.com/office/drawing/2014/main" id="{43059FA1-72FC-42AE-AAB0-E5328798A7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0154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A41E26D-9240-4043-84A3-B64863AC84E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2FAAC43-178B-4582-A417-50935CA1628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>
            <a:hlinkClick r:id="rId9" action="ppaction://hlinksldjump"/>
            <a:extLst>
              <a:ext uri="{FF2B5EF4-FFF2-40B4-BE49-F238E27FC236}">
                <a16:creationId xmlns:a16="http://schemas.microsoft.com/office/drawing/2014/main" id="{253B19E8-C83D-40EF-84C5-C8E876CC5DE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BlokTextu 39">
            <a:extLst>
              <a:ext uri="{FF2B5EF4-FFF2-40B4-BE49-F238E27FC236}">
                <a16:creationId xmlns:a16="http://schemas.microsoft.com/office/drawing/2014/main" id="{F9CCB1BA-73D0-4E34-B5AE-D567F2FEC765}"/>
              </a:ext>
            </a:extLst>
          </p:cNvPr>
          <p:cNvSpPr txBox="1"/>
          <p:nvPr/>
        </p:nvSpPr>
        <p:spPr>
          <a:xfrm>
            <a:off x="4499986" y="943200"/>
            <a:ext cx="323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cs typeface="Arial" panose="020B0604020202020204" pitchFamily="34" charset="0"/>
              </a:rPr>
              <a:t>*</a:t>
            </a:r>
            <a:endParaRPr lang="sk-SK" sz="2800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33" name="Zástupný objekt pre číslo snímky 3">
            <a:extLst>
              <a:ext uri="{FF2B5EF4-FFF2-40B4-BE49-F238E27FC236}">
                <a16:creationId xmlns:a16="http://schemas.microsoft.com/office/drawing/2014/main" id="{9FB349F8-7895-43CF-B523-2BCB87AA9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19</a:t>
            </a:fld>
            <a:endParaRPr lang="sk-SK" dirty="0"/>
          </a:p>
        </p:txBody>
      </p:sp>
      <p:pic>
        <p:nvPicPr>
          <p:cNvPr id="34" name="Obrázok 12">
            <a:extLst>
              <a:ext uri="{FF2B5EF4-FFF2-40B4-BE49-F238E27FC236}">
                <a16:creationId xmlns:a16="http://schemas.microsoft.com/office/drawing/2014/main" id="{DE6B86AB-F4DF-477F-8614-50ABDDD365B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067" y="1118365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Obrázok 12">
            <a:extLst>
              <a:ext uri="{FF2B5EF4-FFF2-40B4-BE49-F238E27FC236}">
                <a16:creationId xmlns:a16="http://schemas.microsoft.com/office/drawing/2014/main" id="{7F3B4DB0-7737-420F-B0D9-4B03A177F2D9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6400" y="1118365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380858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P1</a:t>
            </a:r>
            <a:endParaRPr lang="sk-SK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2</a:t>
            </a:fld>
            <a:endParaRPr lang="sk-SK" dirty="0"/>
          </a:p>
        </p:txBody>
      </p:sp>
      <p:sp>
        <p:nvSpPr>
          <p:cNvPr id="12" name="Rectangle: Rounded Corners 22">
            <a:extLst>
              <a:ext uri="{FF2B5EF4-FFF2-40B4-BE49-F238E27FC236}">
                <a16:creationId xmlns:a16="http://schemas.microsoft.com/office/drawing/2014/main" id="{85F47646-7160-4AD7-8357-D1368545297F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 dirty="0"/>
          </a:p>
        </p:txBody>
      </p:sp>
      <p:pic>
        <p:nvPicPr>
          <p:cNvPr id="22" name="Obrázok 21">
            <a:extLst>
              <a:ext uri="{FF2B5EF4-FFF2-40B4-BE49-F238E27FC236}">
                <a16:creationId xmlns:a16="http://schemas.microsoft.com/office/drawing/2014/main" id="{E6D37EC7-85A9-4341-8CA9-908C9364F0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067" y="1118365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TextBox 23">
            <a:extLst>
              <a:ext uri="{FF2B5EF4-FFF2-40B4-BE49-F238E27FC236}">
                <a16:creationId xmlns:a16="http://schemas.microsoft.com/office/drawing/2014/main" id="{1C1EE177-2969-4EE5-932E-EE207CACA5ED}"/>
              </a:ext>
            </a:extLst>
          </p:cNvPr>
          <p:cNvSpPr txBox="1"/>
          <p:nvPr/>
        </p:nvSpPr>
        <p:spPr>
          <a:xfrm>
            <a:off x="750267" y="1056910"/>
            <a:ext cx="45236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Dohodnite sa, čo bude hlavná a čo vedľajšia cesta na križovatkách </a:t>
            </a:r>
            <a:r>
              <a:rPr lang="sk-SK" sz="2000" b="1" dirty="0">
                <a:solidFill>
                  <a:srgbClr val="441D61"/>
                </a:solidFill>
              </a:rPr>
              <a:t>A</a:t>
            </a:r>
            <a:r>
              <a:rPr lang="sk-SK" sz="2000" dirty="0">
                <a:solidFill>
                  <a:srgbClr val="441D61"/>
                </a:solidFill>
              </a:rPr>
              <a:t>, </a:t>
            </a:r>
            <a:r>
              <a:rPr lang="sk-SK" sz="2000" b="1" dirty="0">
                <a:solidFill>
                  <a:srgbClr val="441D61"/>
                </a:solidFill>
              </a:rPr>
              <a:t>B</a:t>
            </a:r>
            <a:r>
              <a:rPr lang="sk-SK" sz="2000" dirty="0">
                <a:solidFill>
                  <a:srgbClr val="441D61"/>
                </a:solidFill>
              </a:rPr>
              <a:t> a </a:t>
            </a:r>
            <a:r>
              <a:rPr lang="sk-SK" sz="2000" b="1" dirty="0">
                <a:solidFill>
                  <a:srgbClr val="441D61"/>
                </a:solidFill>
              </a:rPr>
              <a:t>C</a:t>
            </a:r>
            <a:r>
              <a:rPr lang="sk-SK" sz="2000" dirty="0">
                <a:solidFill>
                  <a:srgbClr val="441D61"/>
                </a:solidFill>
              </a:rPr>
              <a:t>.</a:t>
            </a:r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8CFD2619-A999-489A-9B8B-9D9C1309FA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1794" y="1084381"/>
            <a:ext cx="2851991" cy="28474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23">
            <a:extLst>
              <a:ext uri="{FF2B5EF4-FFF2-40B4-BE49-F238E27FC236}">
                <a16:creationId xmlns:a16="http://schemas.microsoft.com/office/drawing/2014/main" id="{2CCA3EF7-ACB7-4FB3-BA7B-B256D8D5EAB8}"/>
              </a:ext>
            </a:extLst>
          </p:cNvPr>
          <p:cNvSpPr txBox="1"/>
          <p:nvPr/>
        </p:nvSpPr>
        <p:spPr>
          <a:xfrm>
            <a:off x="742313" y="2003013"/>
            <a:ext cx="4865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Obe Emy štartujú naraz zo svojich parkovísk.</a:t>
            </a:r>
            <a:br>
              <a:rPr lang="sk-SK" dirty="0"/>
            </a:br>
            <a:r>
              <a:rPr lang="sk-SK" dirty="0"/>
              <a:t>Naplánujte a nakreslite </a:t>
            </a:r>
            <a:r>
              <a:rPr lang="sk-SK" b="1" dirty="0"/>
              <a:t>ich cesty</a:t>
            </a:r>
            <a:r>
              <a:rPr lang="sk-SK" dirty="0"/>
              <a:t>, potom ich</a:t>
            </a:r>
            <a:br>
              <a:rPr lang="sk-SK" dirty="0"/>
            </a:br>
            <a:r>
              <a:rPr lang="sk-SK" dirty="0"/>
              <a:t>naprogramujte a spustite.</a:t>
            </a:r>
          </a:p>
        </p:txBody>
      </p:sp>
      <p:grpSp>
        <p:nvGrpSpPr>
          <p:cNvPr id="11" name="Skupina 10">
            <a:extLst>
              <a:ext uri="{FF2B5EF4-FFF2-40B4-BE49-F238E27FC236}">
                <a16:creationId xmlns:a16="http://schemas.microsoft.com/office/drawing/2014/main" id="{09E9D2B9-F551-4E12-88DE-02832E21EB6C}"/>
              </a:ext>
            </a:extLst>
          </p:cNvPr>
          <p:cNvGrpSpPr/>
          <p:nvPr/>
        </p:nvGrpSpPr>
        <p:grpSpPr>
          <a:xfrm>
            <a:off x="742313" y="3196533"/>
            <a:ext cx="3949893" cy="622032"/>
            <a:chOff x="742313" y="2520258"/>
            <a:chExt cx="3949893" cy="622032"/>
          </a:xfrm>
        </p:grpSpPr>
        <p:sp>
          <p:nvSpPr>
            <p:cNvPr id="19" name="TextBox 23">
              <a:extLst>
                <a:ext uri="{FF2B5EF4-FFF2-40B4-BE49-F238E27FC236}">
                  <a16:creationId xmlns:a16="http://schemas.microsoft.com/office/drawing/2014/main" id="{81FDDF16-2BE8-460E-9E6E-4722F684BC9C}"/>
                </a:ext>
              </a:extLst>
            </p:cNvPr>
            <p:cNvSpPr txBox="1"/>
            <p:nvPr/>
          </p:nvSpPr>
          <p:spPr>
            <a:xfrm>
              <a:off x="742313" y="2631219"/>
              <a:ext cx="32943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dirty="0"/>
                <a:t>Možno použijete aj príkaz </a:t>
              </a:r>
              <a:r>
                <a:rPr lang="sk-SK" b="1" dirty="0">
                  <a:solidFill>
                    <a:srgbClr val="441D61"/>
                  </a:solidFill>
                </a:rPr>
                <a:t>pauza</a:t>
              </a:r>
              <a:r>
                <a:rPr lang="sk-SK" dirty="0"/>
                <a:t>:</a:t>
              </a:r>
            </a:p>
          </p:txBody>
        </p:sp>
        <p:pic>
          <p:nvPicPr>
            <p:cNvPr id="15" name="Obrázok 14">
              <a:extLst>
                <a:ext uri="{FF2B5EF4-FFF2-40B4-BE49-F238E27FC236}">
                  <a16:creationId xmlns:a16="http://schemas.microsoft.com/office/drawing/2014/main" id="{7E8F4910-E2DB-4E3D-9B77-482C59227C9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2941" y="2520258"/>
              <a:ext cx="629265" cy="622032"/>
            </a:xfrm>
            <a:prstGeom prst="rect">
              <a:avLst/>
            </a:prstGeom>
          </p:spPr>
        </p:pic>
      </p:grpSp>
      <p:pic>
        <p:nvPicPr>
          <p:cNvPr id="6" name="Obrázok 5">
            <a:extLst>
              <a:ext uri="{FF2B5EF4-FFF2-40B4-BE49-F238E27FC236}">
                <a16:creationId xmlns:a16="http://schemas.microsoft.com/office/drawing/2014/main" id="{18404131-BF50-420C-9E45-3DB61307138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7247" y="4115461"/>
            <a:ext cx="6007418" cy="10298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Obrázok 13">
            <a:extLst>
              <a:ext uri="{FF2B5EF4-FFF2-40B4-BE49-F238E27FC236}">
                <a16:creationId xmlns:a16="http://schemas.microsoft.com/office/drawing/2014/main" id="{48564382-0FDC-4242-B157-0B7E8644CD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7247" y="5295646"/>
            <a:ext cx="6007418" cy="102984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Obrázok 15">
            <a:extLst>
              <a:ext uri="{FF2B5EF4-FFF2-40B4-BE49-F238E27FC236}">
                <a16:creationId xmlns:a16="http://schemas.microsoft.com/office/drawing/2014/main" id="{CB851E41-621C-4DB5-978C-A1563B0120F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8633" y="1678869"/>
            <a:ext cx="442500" cy="360000"/>
          </a:xfrm>
          <a:prstGeom prst="rect">
            <a:avLst/>
          </a:prstGeom>
        </p:spPr>
      </p:pic>
      <p:pic>
        <p:nvPicPr>
          <p:cNvPr id="17" name="Obrázok 16">
            <a:extLst>
              <a:ext uri="{FF2B5EF4-FFF2-40B4-BE49-F238E27FC236}">
                <a16:creationId xmlns:a16="http://schemas.microsoft.com/office/drawing/2014/main" id="{216E7898-B3FD-4F50-9C51-DBB690BF0FB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3133" y="1193911"/>
            <a:ext cx="448000" cy="360000"/>
          </a:xfrm>
          <a:prstGeom prst="rect">
            <a:avLst/>
          </a:prstGeom>
        </p:spPr>
      </p:pic>
      <p:sp>
        <p:nvSpPr>
          <p:cNvPr id="21" name="BlokTextu 20">
            <a:extLst>
              <a:ext uri="{FF2B5EF4-FFF2-40B4-BE49-F238E27FC236}">
                <a16:creationId xmlns:a16="http://schemas.microsoft.com/office/drawing/2014/main" id="{CF197952-91E8-4805-8FE9-BB28CBC10995}"/>
              </a:ext>
            </a:extLst>
          </p:cNvPr>
          <p:cNvSpPr txBox="1"/>
          <p:nvPr/>
        </p:nvSpPr>
        <p:spPr>
          <a:xfrm>
            <a:off x="7516461" y="4447301"/>
            <a:ext cx="1462388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635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chemeClr val="bg1"/>
                </a:solidFill>
              </a:rPr>
              <a:t>Dva tímy pracujú spolu.</a:t>
            </a:r>
          </a:p>
        </p:txBody>
      </p:sp>
      <p:pic>
        <p:nvPicPr>
          <p:cNvPr id="20" name="Picture 19">
            <a:hlinkClick r:id="rId9" action="ppaction://hlinksldjump"/>
            <a:extLst>
              <a:ext uri="{FF2B5EF4-FFF2-40B4-BE49-F238E27FC236}">
                <a16:creationId xmlns:a16="http://schemas.microsoft.com/office/drawing/2014/main" id="{7E24EA4D-D9E4-4F5E-8F21-EAB7D104726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0154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1D3B06A-044D-4DBF-A581-C6F7E84955A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0A1D637-5F98-4BD1-94F7-33B76D6A583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>
            <a:hlinkClick r:id="rId13" action="ppaction://hlinksldjump"/>
            <a:extLst>
              <a:ext uri="{FF2B5EF4-FFF2-40B4-BE49-F238E27FC236}">
                <a16:creationId xmlns:a16="http://schemas.microsoft.com/office/drawing/2014/main" id="{46387B10-7333-4F97-9340-9F2A7B51C0B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51115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>
            <a:hlinkClick r:id="rId15" action="ppaction://hlinksldjump"/>
            <a:extLst>
              <a:ext uri="{FF2B5EF4-FFF2-40B4-BE49-F238E27FC236}">
                <a16:creationId xmlns:a16="http://schemas.microsoft.com/office/drawing/2014/main" id="{E2244980-1C23-49FE-A464-112805AE830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0207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Picture 34">
            <a:hlinkClick r:id="rId17" action="ppaction://hlinksldjump"/>
            <a:extLst>
              <a:ext uri="{FF2B5EF4-FFF2-40B4-BE49-F238E27FC236}">
                <a16:creationId xmlns:a16="http://schemas.microsoft.com/office/drawing/2014/main" id="{318123DA-EF89-4C24-BA60-5D948C44C030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35">
            <a:hlinkClick r:id="rId19" action="ppaction://hlinksldjump"/>
            <a:extLst>
              <a:ext uri="{FF2B5EF4-FFF2-40B4-BE49-F238E27FC236}">
                <a16:creationId xmlns:a16="http://schemas.microsoft.com/office/drawing/2014/main" id="{C54A72CD-236D-4195-8FCD-784A5A8F440F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Obrázok 15">
            <a:extLst>
              <a:ext uri="{FF2B5EF4-FFF2-40B4-BE49-F238E27FC236}">
                <a16:creationId xmlns:a16="http://schemas.microsoft.com/office/drawing/2014/main" id="{054D5235-B9FB-434A-8C48-A0B69463EC5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3492" y="5324734"/>
            <a:ext cx="442500" cy="360000"/>
          </a:xfrm>
          <a:prstGeom prst="rect">
            <a:avLst/>
          </a:prstGeom>
        </p:spPr>
      </p:pic>
      <p:pic>
        <p:nvPicPr>
          <p:cNvPr id="38" name="Obrázok 16">
            <a:extLst>
              <a:ext uri="{FF2B5EF4-FFF2-40B4-BE49-F238E27FC236}">
                <a16:creationId xmlns:a16="http://schemas.microsoft.com/office/drawing/2014/main" id="{8D26FE4A-ECC8-49C6-B6E9-597A1FC3ED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992" y="4134926"/>
            <a:ext cx="448000" cy="360000"/>
          </a:xfrm>
          <a:prstGeom prst="rect">
            <a:avLst/>
          </a:prstGeom>
        </p:spPr>
      </p:pic>
      <p:sp>
        <p:nvSpPr>
          <p:cNvPr id="39" name="BlokTextu 39">
            <a:extLst>
              <a:ext uri="{FF2B5EF4-FFF2-40B4-BE49-F238E27FC236}">
                <a16:creationId xmlns:a16="http://schemas.microsoft.com/office/drawing/2014/main" id="{D32D5E05-C71F-4EF6-9E0C-87355D004CA1}"/>
              </a:ext>
            </a:extLst>
          </p:cNvPr>
          <p:cNvSpPr txBox="1"/>
          <p:nvPr/>
        </p:nvSpPr>
        <p:spPr>
          <a:xfrm>
            <a:off x="7805458" y="6038499"/>
            <a:ext cx="95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41" name="Obrázok 20">
            <a:extLst>
              <a:ext uri="{FF2B5EF4-FFF2-40B4-BE49-F238E27FC236}">
                <a16:creationId xmlns:a16="http://schemas.microsoft.com/office/drawing/2014/main" id="{127408DA-7979-4400-9C64-A33EC8943B9D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04509" y="604371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Obrázok 27">
            <a:extLst>
              <a:ext uri="{FF2B5EF4-FFF2-40B4-BE49-F238E27FC236}">
                <a16:creationId xmlns:a16="http://schemas.microsoft.com/office/drawing/2014/main" id="{EF401C7C-33F0-45FD-8324-B7252E7670D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41480" y="604371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065679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22">
            <a:extLst>
              <a:ext uri="{FF2B5EF4-FFF2-40B4-BE49-F238E27FC236}">
                <a16:creationId xmlns:a16="http://schemas.microsoft.com/office/drawing/2014/main" id="{F77C9DFD-C83D-4337-BD90-5E5270D79672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18" name="Obrázok 12">
            <a:extLst>
              <a:ext uri="{FF2B5EF4-FFF2-40B4-BE49-F238E27FC236}">
                <a16:creationId xmlns:a16="http://schemas.microsoft.com/office/drawing/2014/main" id="{2A0FD3FA-8EE3-48CD-88F3-936EA2DB1B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067" y="1118365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T1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Iba v zošite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 </a:t>
            </a:r>
            <a:endParaRPr lang="sk-SK" sz="2000">
              <a:latin typeface="+mn-lt"/>
            </a:endParaRPr>
          </a:p>
        </p:txBody>
      </p:sp>
      <p:sp>
        <p:nvSpPr>
          <p:cNvPr id="19" name="TextBox 23">
            <a:extLst>
              <a:ext uri="{FF2B5EF4-FFF2-40B4-BE49-F238E27FC236}">
                <a16:creationId xmlns:a16="http://schemas.microsoft.com/office/drawing/2014/main" id="{45795480-9483-426E-B4ED-D6231D06F393}"/>
              </a:ext>
            </a:extLst>
          </p:cNvPr>
          <p:cNvSpPr txBox="1"/>
          <p:nvPr/>
        </p:nvSpPr>
        <p:spPr>
          <a:xfrm>
            <a:off x="745200" y="1105200"/>
            <a:ext cx="3744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>
                <a:cs typeface="Arial" panose="020B0604020202020204" pitchFamily="34" charset="0"/>
              </a:rPr>
              <a:t>Dve Emy </a:t>
            </a:r>
            <a:r>
              <a:rPr lang="sk-SK" dirty="0"/>
              <a:t>tancujú podľa </a:t>
            </a:r>
            <a:r>
              <a:rPr lang="sk-SK" sz="1800" b="1" dirty="0">
                <a:cs typeface="Arial" panose="020B0604020202020204" pitchFamily="34" charset="0"/>
              </a:rPr>
              <a:t>zrkadlových programov</a:t>
            </a:r>
            <a:r>
              <a:rPr lang="sk-SK" sz="1800" dirty="0">
                <a:cs typeface="Arial" panose="020B0604020202020204" pitchFamily="34" charset="0"/>
              </a:rPr>
              <a:t>. Dokresli modrú cestu.</a:t>
            </a:r>
          </a:p>
        </p:txBody>
      </p:sp>
      <p:sp>
        <p:nvSpPr>
          <p:cNvPr id="20" name="TextBox 23">
            <a:extLst>
              <a:ext uri="{FF2B5EF4-FFF2-40B4-BE49-F238E27FC236}">
                <a16:creationId xmlns:a16="http://schemas.microsoft.com/office/drawing/2014/main" id="{14732530-B0F8-44CB-A923-BCF6B4AA6F73}"/>
              </a:ext>
            </a:extLst>
          </p:cNvPr>
          <p:cNvSpPr txBox="1"/>
          <p:nvPr/>
        </p:nvSpPr>
        <p:spPr>
          <a:xfrm>
            <a:off x="5042243" y="1105200"/>
            <a:ext cx="3863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>
                <a:cs typeface="Arial" panose="020B0604020202020204" pitchFamily="34" charset="0"/>
              </a:rPr>
              <a:t>Aj teraz Emy tancujú podľa </a:t>
            </a:r>
            <a:r>
              <a:rPr lang="sk-SK" sz="1800" b="1" dirty="0">
                <a:cs typeface="Arial" panose="020B0604020202020204" pitchFamily="34" charset="0"/>
              </a:rPr>
              <a:t>zrkadlových programov</a:t>
            </a:r>
            <a:r>
              <a:rPr lang="sk-SK" sz="1800" dirty="0">
                <a:cs typeface="Arial" panose="020B0604020202020204" pitchFamily="34" charset="0"/>
              </a:rPr>
              <a:t>. Dokresli modrú cestu.</a:t>
            </a:r>
          </a:p>
        </p:txBody>
      </p:sp>
      <p:pic>
        <p:nvPicPr>
          <p:cNvPr id="23" name="Obrázok 22">
            <a:extLst>
              <a:ext uri="{FF2B5EF4-FFF2-40B4-BE49-F238E27FC236}">
                <a16:creationId xmlns:a16="http://schemas.microsoft.com/office/drawing/2014/main" id="{55703A3D-81E1-4A71-A7A2-9ADB3AE4F9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8974" y="2052000"/>
            <a:ext cx="3187173" cy="324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Obrázok 23">
            <a:extLst>
              <a:ext uri="{FF2B5EF4-FFF2-40B4-BE49-F238E27FC236}">
                <a16:creationId xmlns:a16="http://schemas.microsoft.com/office/drawing/2014/main" id="{792991AD-ABCB-4162-BE46-7623E62132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01720" y="2052000"/>
            <a:ext cx="3204779" cy="3239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Obrázok 24">
            <a:extLst>
              <a:ext uri="{FF2B5EF4-FFF2-40B4-BE49-F238E27FC236}">
                <a16:creationId xmlns:a16="http://schemas.microsoft.com/office/drawing/2014/main" id="{7353298D-48F8-4013-875A-FC0AC5F2FC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4797" y="5835020"/>
            <a:ext cx="1272909" cy="540246"/>
          </a:xfrm>
          <a:prstGeom prst="rect">
            <a:avLst/>
          </a:prstGeom>
        </p:spPr>
      </p:pic>
      <p:pic>
        <p:nvPicPr>
          <p:cNvPr id="26" name="Obrázok 25">
            <a:extLst>
              <a:ext uri="{FF2B5EF4-FFF2-40B4-BE49-F238E27FC236}">
                <a16:creationId xmlns:a16="http://schemas.microsoft.com/office/drawing/2014/main" id="{A227B320-90AE-418F-8FB3-B82BA3E52BD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5574" y="5835020"/>
            <a:ext cx="1272909" cy="540246"/>
          </a:xfrm>
          <a:prstGeom prst="rect">
            <a:avLst/>
          </a:prstGeom>
        </p:spPr>
      </p:pic>
      <p:sp>
        <p:nvSpPr>
          <p:cNvPr id="27" name="TextBox 23">
            <a:extLst>
              <a:ext uri="{FF2B5EF4-FFF2-40B4-BE49-F238E27FC236}">
                <a16:creationId xmlns:a16="http://schemas.microsoft.com/office/drawing/2014/main" id="{83541631-5249-4DAD-A59F-82A8464B2D25}"/>
              </a:ext>
            </a:extLst>
          </p:cNvPr>
          <p:cNvSpPr txBox="1"/>
          <p:nvPr/>
        </p:nvSpPr>
        <p:spPr>
          <a:xfrm>
            <a:off x="557677" y="5430254"/>
            <a:ext cx="3651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800" dirty="0">
                <a:cs typeface="Arial" panose="020B0604020202020204" pitchFamily="34" charset="0"/>
              </a:rPr>
              <a:t>Kde presne skončí modrá Ema?</a:t>
            </a:r>
          </a:p>
        </p:txBody>
      </p:sp>
      <p:sp>
        <p:nvSpPr>
          <p:cNvPr id="28" name="TextBox 23">
            <a:extLst>
              <a:ext uri="{FF2B5EF4-FFF2-40B4-BE49-F238E27FC236}">
                <a16:creationId xmlns:a16="http://schemas.microsoft.com/office/drawing/2014/main" id="{35143C01-5FB4-494D-A463-9260C92422F3}"/>
              </a:ext>
            </a:extLst>
          </p:cNvPr>
          <p:cNvSpPr txBox="1"/>
          <p:nvPr/>
        </p:nvSpPr>
        <p:spPr>
          <a:xfrm>
            <a:off x="5166492" y="5430254"/>
            <a:ext cx="36510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1800" dirty="0">
                <a:cs typeface="Arial" panose="020B0604020202020204" pitchFamily="34" charset="0"/>
              </a:rPr>
              <a:t>Kde presne skončí modrá Ema?</a:t>
            </a:r>
          </a:p>
        </p:txBody>
      </p:sp>
      <p:pic>
        <p:nvPicPr>
          <p:cNvPr id="15" name="Picture 1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A5493B4-357F-4E67-BAB6-B83C14FB4B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1BA5F44-BC56-4E24-AEC5-1A7D3469BE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Obrázok 12">
            <a:extLst>
              <a:ext uri="{FF2B5EF4-FFF2-40B4-BE49-F238E27FC236}">
                <a16:creationId xmlns:a16="http://schemas.microsoft.com/office/drawing/2014/main" id="{C959024B-8C93-43A2-8984-9CA309FC627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65044" y="1119600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BlokTextu 39">
            <a:extLst>
              <a:ext uri="{FF2B5EF4-FFF2-40B4-BE49-F238E27FC236}">
                <a16:creationId xmlns:a16="http://schemas.microsoft.com/office/drawing/2014/main" id="{E15AE03A-5FE0-4249-B562-1223F4EE8509}"/>
              </a:ext>
            </a:extLst>
          </p:cNvPr>
          <p:cNvSpPr txBox="1"/>
          <p:nvPr/>
        </p:nvSpPr>
        <p:spPr>
          <a:xfrm>
            <a:off x="4499986" y="943200"/>
            <a:ext cx="323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cs typeface="Arial" panose="020B0604020202020204" pitchFamily="34" charset="0"/>
              </a:rPr>
              <a:t>*</a:t>
            </a:r>
            <a:endParaRPr lang="sk-SK" sz="2800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21" name="Zástupný objekt pre číslo snímky 3">
            <a:extLst>
              <a:ext uri="{FF2B5EF4-FFF2-40B4-BE49-F238E27FC236}">
                <a16:creationId xmlns:a16="http://schemas.microsoft.com/office/drawing/2014/main" id="{CC4AAE11-85D1-4BAC-AFCC-51CA7C06D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20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9963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T2</a:t>
            </a:r>
            <a:endParaRPr lang="sk-SK" sz="200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21</a:t>
            </a:fld>
            <a:endParaRPr lang="sk-SK"/>
          </a:p>
        </p:txBody>
      </p:sp>
      <p:sp>
        <p:nvSpPr>
          <p:cNvPr id="9" name="Rectangle: Rounded Corners 22">
            <a:extLst>
              <a:ext uri="{FF2B5EF4-FFF2-40B4-BE49-F238E27FC236}">
                <a16:creationId xmlns:a16="http://schemas.microsoft.com/office/drawing/2014/main" id="{AC0C01EA-8412-4D81-9E51-FC7732F51BA4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8" name="TextBox 23">
            <a:extLst>
              <a:ext uri="{FF2B5EF4-FFF2-40B4-BE49-F238E27FC236}">
                <a16:creationId xmlns:a16="http://schemas.microsoft.com/office/drawing/2014/main" id="{4691323C-74A6-4272-9E5A-9E85E46113FD}"/>
              </a:ext>
            </a:extLst>
          </p:cNvPr>
          <p:cNvSpPr txBox="1"/>
          <p:nvPr/>
        </p:nvSpPr>
        <p:spPr>
          <a:xfrm>
            <a:off x="467999" y="1087200"/>
            <a:ext cx="5829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Jedna Ema </a:t>
            </a:r>
            <a:r>
              <a:rPr lang="sk-SK" sz="2000" b="1" dirty="0">
                <a:solidFill>
                  <a:srgbClr val="441D61"/>
                </a:solidFill>
              </a:rPr>
              <a:t>opakuje tanec </a:t>
            </a:r>
            <a:r>
              <a:rPr lang="sk-SK" sz="2000" dirty="0">
                <a:solidFill>
                  <a:srgbClr val="441D61"/>
                </a:solidFill>
              </a:rPr>
              <a:t>po druhej. Pozrite si video. </a:t>
            </a:r>
            <a:br>
              <a:rPr lang="sk-SK" sz="2000" dirty="0">
                <a:solidFill>
                  <a:srgbClr val="441D61"/>
                </a:solidFill>
              </a:rPr>
            </a:br>
            <a:r>
              <a:rPr lang="sk-SK" sz="2000" dirty="0">
                <a:solidFill>
                  <a:srgbClr val="441D61"/>
                </a:solidFill>
              </a:rPr>
              <a:t>Naprogramujte takto vaše Emy.</a:t>
            </a:r>
          </a:p>
        </p:txBody>
      </p:sp>
      <p:sp>
        <p:nvSpPr>
          <p:cNvPr id="10" name="TextBox 23">
            <a:extLst>
              <a:ext uri="{FF2B5EF4-FFF2-40B4-BE49-F238E27FC236}">
                <a16:creationId xmlns:a16="http://schemas.microsoft.com/office/drawing/2014/main" id="{178D7299-9966-4766-A1E9-4AEF73B4C46B}"/>
              </a:ext>
            </a:extLst>
          </p:cNvPr>
          <p:cNvSpPr txBox="1"/>
          <p:nvPr/>
        </p:nvSpPr>
        <p:spPr>
          <a:xfrm>
            <a:off x="864238" y="1844823"/>
            <a:ext cx="5829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rgbClr val="C00000"/>
                </a:solidFill>
              </a:rPr>
              <a:t>Pozor, obe Emy začínajú aj končia naraz.</a:t>
            </a:r>
          </a:p>
        </p:txBody>
      </p:sp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A61AD7F-DB32-4481-98A0-6F08F45F44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6E71DFF-5F4B-4F51-BCB0-EDAA15F07A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BlokTextu 3">
            <a:extLst>
              <a:ext uri="{FF2B5EF4-FFF2-40B4-BE49-F238E27FC236}">
                <a16:creationId xmlns:a16="http://schemas.microsoft.com/office/drawing/2014/main" id="{16A15892-21D3-40C9-8528-301D76F724CE}"/>
              </a:ext>
            </a:extLst>
          </p:cNvPr>
          <p:cNvSpPr txBox="1"/>
          <p:nvPr/>
        </p:nvSpPr>
        <p:spPr>
          <a:xfrm>
            <a:off x="7378082" y="775160"/>
            <a:ext cx="1394799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chemeClr val="bg1"/>
                </a:solidFill>
              </a:rPr>
              <a:t>Dva tímy pracujú spolu</a:t>
            </a:r>
          </a:p>
        </p:txBody>
      </p:sp>
      <p:pic>
        <p:nvPicPr>
          <p:cNvPr id="3" name="Online médium 2" title="Robotika s Emou - Opakujúci tanec">
            <a:hlinkClick r:id="" action="ppaction://media"/>
            <a:extLst>
              <a:ext uri="{FF2B5EF4-FFF2-40B4-BE49-F238E27FC236}">
                <a16:creationId xmlns:a16="http://schemas.microsoft.com/office/drawing/2014/main" id="{F834DD8E-E5F3-470F-9C02-A955597E2803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970022" y="2280689"/>
            <a:ext cx="7206372" cy="40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03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T2</a:t>
            </a:r>
            <a:endParaRPr lang="sk-SK" sz="2000"/>
          </a:p>
        </p:txBody>
      </p:sp>
      <p:sp>
        <p:nvSpPr>
          <p:cNvPr id="13" name="Rectangle: Rounded Corners 22">
            <a:extLst>
              <a:ext uri="{FF2B5EF4-FFF2-40B4-BE49-F238E27FC236}">
                <a16:creationId xmlns:a16="http://schemas.microsoft.com/office/drawing/2014/main" id="{F3106136-F698-4675-AAEB-9E922B61153A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id="{D07452B5-5AD0-48CE-A42D-0D634BDD0BEE}"/>
              </a:ext>
            </a:extLst>
          </p:cNvPr>
          <p:cNvSpPr txBox="1"/>
          <p:nvPr/>
        </p:nvSpPr>
        <p:spPr>
          <a:xfrm>
            <a:off x="467999" y="1087200"/>
            <a:ext cx="5829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Oba programy zapíš. </a:t>
            </a:r>
            <a:br>
              <a:rPr lang="sk-SK" sz="2000" dirty="0">
                <a:solidFill>
                  <a:srgbClr val="441D61"/>
                </a:solidFill>
              </a:rPr>
            </a:br>
            <a:r>
              <a:rPr lang="sk-SK" sz="2000" dirty="0">
                <a:solidFill>
                  <a:srgbClr val="441D61"/>
                </a:solidFill>
              </a:rPr>
              <a:t>Potom ich </a:t>
            </a:r>
            <a:r>
              <a:rPr lang="sk-SK" sz="2000" b="1" dirty="0">
                <a:solidFill>
                  <a:srgbClr val="441D61"/>
                </a:solidFill>
              </a:rPr>
              <a:t>preskúmaj a porovnaj</a:t>
            </a:r>
            <a:r>
              <a:rPr lang="sk-SK" sz="2000" dirty="0">
                <a:solidFill>
                  <a:srgbClr val="441D61"/>
                </a:solidFill>
              </a:rPr>
              <a:t>.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96AA2549-8EED-4AEF-B64C-DC91ED5843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14350" y="2979419"/>
            <a:ext cx="1660279" cy="28822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915DAF5E-D0D0-4FC4-B7DE-E8A2246D7C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445" y="3009227"/>
            <a:ext cx="6047536" cy="972000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25BEA5BE-36D2-42B4-8320-400CA4045F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6436" y="4579506"/>
            <a:ext cx="442500" cy="360000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74B08081-0DE9-4573-90D0-5F86CEC704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1445" y="4939506"/>
            <a:ext cx="6047536" cy="972000"/>
          </a:xfrm>
          <a:prstGeom prst="rect">
            <a:avLst/>
          </a:prstGeom>
        </p:spPr>
      </p:pic>
      <p:sp>
        <p:nvSpPr>
          <p:cNvPr id="11" name="Zástupný objekt pre číslo snímky 3">
            <a:extLst>
              <a:ext uri="{FF2B5EF4-FFF2-40B4-BE49-F238E27FC236}">
                <a16:creationId xmlns:a16="http://schemas.microsoft.com/office/drawing/2014/main" id="{41962E2F-4012-478E-B4CB-0502C4498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22</a:t>
            </a:fld>
            <a:endParaRPr lang="sk-SK" dirty="0"/>
          </a:p>
        </p:txBody>
      </p:sp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A7DF40C-2C3D-4A0A-911B-F4A13BEB1B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7A76303-039B-4372-B65E-98E24B3C362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BlokTextu 3">
            <a:extLst>
              <a:ext uri="{FF2B5EF4-FFF2-40B4-BE49-F238E27FC236}">
                <a16:creationId xmlns:a16="http://schemas.microsoft.com/office/drawing/2014/main" id="{1DFCFCEF-3390-4F8E-A942-8122B1536994}"/>
              </a:ext>
            </a:extLst>
          </p:cNvPr>
          <p:cNvSpPr txBox="1"/>
          <p:nvPr/>
        </p:nvSpPr>
        <p:spPr>
          <a:xfrm>
            <a:off x="7378082" y="775160"/>
            <a:ext cx="1394799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chemeClr val="bg1"/>
                </a:solidFill>
              </a:rPr>
              <a:t>Dva tímy pracujú spolu</a:t>
            </a:r>
          </a:p>
        </p:txBody>
      </p:sp>
      <p:sp>
        <p:nvSpPr>
          <p:cNvPr id="16" name="BlokTextu 39">
            <a:extLst>
              <a:ext uri="{FF2B5EF4-FFF2-40B4-BE49-F238E27FC236}">
                <a16:creationId xmlns:a16="http://schemas.microsoft.com/office/drawing/2014/main" id="{20F950A2-BDE9-41F9-A179-8D0E2D298CDD}"/>
              </a:ext>
            </a:extLst>
          </p:cNvPr>
          <p:cNvSpPr txBox="1"/>
          <p:nvPr/>
        </p:nvSpPr>
        <p:spPr>
          <a:xfrm>
            <a:off x="8403075" y="6038499"/>
            <a:ext cx="634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6DE5C502-2F0C-4E6F-87F4-8EBBEB4247F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992" y="2679506"/>
            <a:ext cx="448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0425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T2</a:t>
            </a:r>
            <a:endParaRPr lang="sk-SK" sz="2000"/>
          </a:p>
        </p:txBody>
      </p:sp>
      <p:sp>
        <p:nvSpPr>
          <p:cNvPr id="13" name="Rectangle: Rounded Corners 22">
            <a:extLst>
              <a:ext uri="{FF2B5EF4-FFF2-40B4-BE49-F238E27FC236}">
                <a16:creationId xmlns:a16="http://schemas.microsoft.com/office/drawing/2014/main" id="{F3106136-F698-4675-AAEB-9E922B61153A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id="{D07452B5-5AD0-48CE-A42D-0D634BDD0BEE}"/>
              </a:ext>
            </a:extLst>
          </p:cNvPr>
          <p:cNvSpPr txBox="1"/>
          <p:nvPr/>
        </p:nvSpPr>
        <p:spPr>
          <a:xfrm>
            <a:off x="467999" y="1087200"/>
            <a:ext cx="5829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Tu sú oba programy. </a:t>
            </a:r>
            <a:r>
              <a:rPr lang="sk-SK" sz="2000" b="1" dirty="0">
                <a:solidFill>
                  <a:srgbClr val="441D61"/>
                </a:solidFill>
              </a:rPr>
              <a:t>Preskúmajme ich a porovnajme</a:t>
            </a:r>
            <a:r>
              <a:rPr lang="sk-SK" sz="2000" dirty="0">
                <a:solidFill>
                  <a:srgbClr val="441D61"/>
                </a:solidFill>
              </a:rPr>
              <a:t>.</a:t>
            </a:r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25BEA5BE-36D2-42B4-8320-400CA4045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5636" y="4800486"/>
            <a:ext cx="442500" cy="360000"/>
          </a:xfrm>
          <a:prstGeom prst="rect">
            <a:avLst/>
          </a:prstGeom>
        </p:spPr>
      </p:pic>
      <p:sp>
        <p:nvSpPr>
          <p:cNvPr id="11" name="Zástupný objekt pre číslo snímky 3">
            <a:extLst>
              <a:ext uri="{FF2B5EF4-FFF2-40B4-BE49-F238E27FC236}">
                <a16:creationId xmlns:a16="http://schemas.microsoft.com/office/drawing/2014/main" id="{41962E2F-4012-478E-B4CB-0502C4498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23</a:t>
            </a:fld>
            <a:endParaRPr lang="sk-SK" dirty="0"/>
          </a:p>
        </p:txBody>
      </p:sp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A7DF40C-2C3D-4A0A-911B-F4A13BEB1B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7A76303-039B-4372-B65E-98E24B3C36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BlokTextu 3">
            <a:extLst>
              <a:ext uri="{FF2B5EF4-FFF2-40B4-BE49-F238E27FC236}">
                <a16:creationId xmlns:a16="http://schemas.microsoft.com/office/drawing/2014/main" id="{1DFCFCEF-3390-4F8E-A942-8122B1536994}"/>
              </a:ext>
            </a:extLst>
          </p:cNvPr>
          <p:cNvSpPr txBox="1"/>
          <p:nvPr/>
        </p:nvSpPr>
        <p:spPr>
          <a:xfrm>
            <a:off x="7378082" y="775160"/>
            <a:ext cx="1394799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chemeClr val="bg1"/>
                </a:solidFill>
              </a:rPr>
              <a:t>Dva tímy pracujú spolu</a:t>
            </a:r>
          </a:p>
        </p:txBody>
      </p:sp>
      <p:pic>
        <p:nvPicPr>
          <p:cNvPr id="17" name="Obrázok 16">
            <a:extLst>
              <a:ext uri="{FF2B5EF4-FFF2-40B4-BE49-F238E27FC236}">
                <a16:creationId xmlns:a16="http://schemas.microsoft.com/office/drawing/2014/main" id="{F1F08A3A-864C-4CE2-94CC-E6E88C7D2D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5636" y="3200894"/>
            <a:ext cx="448000" cy="3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CBE281-6CD6-434F-B129-34674BA1938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437" y="3047609"/>
            <a:ext cx="7458647" cy="590550"/>
          </a:xfrm>
          <a:prstGeom prst="rect">
            <a:avLst/>
          </a:prstGeom>
          <a:effectLst/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28F8EA2-836E-4BA7-B8CE-C5E9DF9CF73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437" y="4652585"/>
            <a:ext cx="7458647" cy="59055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6751375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T3</a:t>
            </a:r>
            <a:endParaRPr lang="sk-SK" sz="2000" dirty="0">
              <a:latin typeface="+mn-lt"/>
            </a:endParaRPr>
          </a:p>
        </p:txBody>
      </p:sp>
      <p:sp>
        <p:nvSpPr>
          <p:cNvPr id="22" name="Rectangle: Rounded Corners 22">
            <a:extLst>
              <a:ext uri="{FF2B5EF4-FFF2-40B4-BE49-F238E27FC236}">
                <a16:creationId xmlns:a16="http://schemas.microsoft.com/office/drawing/2014/main" id="{A7B036AC-6435-4DE2-AF9D-2E3FD23980D3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BB77EF32-50E6-49C1-8B0E-1DB3C79837BB}"/>
              </a:ext>
            </a:extLst>
          </p:cNvPr>
          <p:cNvSpPr txBox="1"/>
          <p:nvPr/>
        </p:nvSpPr>
        <p:spPr>
          <a:xfrm>
            <a:off x="7378082" y="775160"/>
            <a:ext cx="1394799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chemeClr val="bg1"/>
                </a:solidFill>
              </a:rPr>
              <a:t>Dva tímy pracujú spolu</a:t>
            </a:r>
          </a:p>
        </p:txBody>
      </p:sp>
      <p:pic>
        <p:nvPicPr>
          <p:cNvPr id="5" name="Obrázok 4">
            <a:extLst>
              <a:ext uri="{FF2B5EF4-FFF2-40B4-BE49-F238E27FC236}">
                <a16:creationId xmlns:a16="http://schemas.microsoft.com/office/drawing/2014/main" id="{43A98C32-46A7-4A76-91DF-EDF8B45F1B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23678" y="3899196"/>
            <a:ext cx="2403348" cy="24250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D011E7D4-DB28-4AF0-8AE7-9FBC45C9AE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644" y="2306719"/>
            <a:ext cx="442500" cy="360000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E618FB20-39B9-4C89-A91E-6E0D34434C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7644" y="1675990"/>
            <a:ext cx="448000" cy="360000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844E1FFB-C8D1-44C0-9E55-0512816EE0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921746" y="1550508"/>
            <a:ext cx="7006175" cy="573293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00F2EBBB-A0FA-4AE4-A8AC-6E53F2C8A0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8" y="2980100"/>
            <a:ext cx="8331685" cy="810796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0A343D12-E754-40B3-979D-6C8142A3145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8" y="5520265"/>
            <a:ext cx="3599742" cy="828000"/>
          </a:xfrm>
          <a:prstGeom prst="rect">
            <a:avLst/>
          </a:prstGeom>
        </p:spPr>
      </p:pic>
      <p:sp>
        <p:nvSpPr>
          <p:cNvPr id="11" name="TextBox 23">
            <a:extLst>
              <a:ext uri="{FF2B5EF4-FFF2-40B4-BE49-F238E27FC236}">
                <a16:creationId xmlns:a16="http://schemas.microsoft.com/office/drawing/2014/main" id="{9E182567-BCA5-441C-A0D4-58263353DFF0}"/>
              </a:ext>
            </a:extLst>
          </p:cNvPr>
          <p:cNvSpPr txBox="1"/>
          <p:nvPr/>
        </p:nvSpPr>
        <p:spPr>
          <a:xfrm>
            <a:off x="467999" y="1087416"/>
            <a:ext cx="58291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Modrý tím takto naprogramuje svoju Emu:</a:t>
            </a:r>
          </a:p>
        </p:txBody>
      </p:sp>
      <p:sp>
        <p:nvSpPr>
          <p:cNvPr id="12" name="TextBox 23">
            <a:extLst>
              <a:ext uri="{FF2B5EF4-FFF2-40B4-BE49-F238E27FC236}">
                <a16:creationId xmlns:a16="http://schemas.microsoft.com/office/drawing/2014/main" id="{1C0D2DDC-BA4C-4460-B7B6-4F25EE8A6646}"/>
              </a:ext>
            </a:extLst>
          </p:cNvPr>
          <p:cNvSpPr txBox="1"/>
          <p:nvPr/>
        </p:nvSpPr>
        <p:spPr>
          <a:xfrm>
            <a:off x="921745" y="2211105"/>
            <a:ext cx="7645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rgbClr val="441D61"/>
                </a:solidFill>
              </a:rPr>
              <a:t>Červený tím naprogramuje druhú Emu tak, aby </a:t>
            </a:r>
            <a:r>
              <a:rPr lang="sk-SK" b="1" dirty="0">
                <a:solidFill>
                  <a:srgbClr val="441D61"/>
                </a:solidFill>
              </a:rPr>
              <a:t>opakovala</a:t>
            </a:r>
            <a:r>
              <a:rPr lang="sk-SK" dirty="0">
                <a:solidFill>
                  <a:srgbClr val="441D61"/>
                </a:solidFill>
              </a:rPr>
              <a:t> ten istý tanec. Obe začínajú i končia naraz:</a:t>
            </a:r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id="{BD39119D-8B76-41E5-8C7C-A41F14007E4A}"/>
              </a:ext>
            </a:extLst>
          </p:cNvPr>
          <p:cNvSpPr txBox="1"/>
          <p:nvPr/>
        </p:nvSpPr>
        <p:spPr>
          <a:xfrm>
            <a:off x="407644" y="3858987"/>
            <a:ext cx="3060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>
                <a:cs typeface="Arial" panose="020B0604020202020204" pitchFamily="34" charset="0"/>
              </a:rPr>
              <a:t>Červená Ema začína vždy</a:t>
            </a:r>
            <a:br>
              <a:rPr lang="sk-SK" sz="1800">
                <a:cs typeface="Arial" panose="020B0604020202020204" pitchFamily="34" charset="0"/>
              </a:rPr>
            </a:br>
            <a:r>
              <a:rPr lang="sk-SK" sz="1800" b="1">
                <a:cs typeface="Arial" panose="020B0604020202020204" pitchFamily="34" charset="0"/>
              </a:rPr>
              <a:t>otočená rovnako ako modrá</a:t>
            </a:r>
            <a:r>
              <a:rPr lang="sk-SK" sz="1800">
                <a:cs typeface="Arial" panose="020B0604020202020204" pitchFamily="34" charset="0"/>
              </a:rPr>
              <a:t>.</a:t>
            </a:r>
          </a:p>
        </p:txBody>
      </p:sp>
      <p:pic>
        <p:nvPicPr>
          <p:cNvPr id="14" name="Obrázok 13">
            <a:extLst>
              <a:ext uri="{FF2B5EF4-FFF2-40B4-BE49-F238E27FC236}">
                <a16:creationId xmlns:a16="http://schemas.microsoft.com/office/drawing/2014/main" id="{F39094F9-37B3-4EC8-91C4-6DE6FC3FFA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7066" y="4653186"/>
            <a:ext cx="853265" cy="1572809"/>
          </a:xfrm>
          <a:prstGeom prst="rect">
            <a:avLst/>
          </a:prstGeom>
        </p:spPr>
      </p:pic>
      <p:sp>
        <p:nvSpPr>
          <p:cNvPr id="15" name="TextBox 23">
            <a:extLst>
              <a:ext uri="{FF2B5EF4-FFF2-40B4-BE49-F238E27FC236}">
                <a16:creationId xmlns:a16="http://schemas.microsoft.com/office/drawing/2014/main" id="{322887AA-76F6-4BC5-96CD-43A082A4CD58}"/>
              </a:ext>
            </a:extLst>
          </p:cNvPr>
          <p:cNvSpPr txBox="1"/>
          <p:nvPr/>
        </p:nvSpPr>
        <p:spPr>
          <a:xfrm>
            <a:off x="407644" y="4815213"/>
            <a:ext cx="2481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>
                <a:cs typeface="Arial" panose="020B0604020202020204" pitchFamily="34" charset="0"/>
              </a:rPr>
              <a:t>Napíš, kde ešte môže červená Ema začať.</a:t>
            </a:r>
          </a:p>
        </p:txBody>
      </p:sp>
      <p:sp>
        <p:nvSpPr>
          <p:cNvPr id="17" name="BlokTextu 16">
            <a:extLst>
              <a:ext uri="{FF2B5EF4-FFF2-40B4-BE49-F238E27FC236}">
                <a16:creationId xmlns:a16="http://schemas.microsoft.com/office/drawing/2014/main" id="{5EFBBFD0-F4AC-4BA3-B04D-8A1DA51C0A62}"/>
              </a:ext>
            </a:extLst>
          </p:cNvPr>
          <p:cNvSpPr txBox="1"/>
          <p:nvPr/>
        </p:nvSpPr>
        <p:spPr>
          <a:xfrm>
            <a:off x="4467104" y="5029033"/>
            <a:ext cx="7299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sz="1400" b="1">
                <a:cs typeface="Arial" panose="020B0604020202020204" pitchFamily="34" charset="0"/>
              </a:rPr>
              <a:t>na D4?</a:t>
            </a:r>
          </a:p>
        </p:txBody>
      </p:sp>
      <p:sp>
        <p:nvSpPr>
          <p:cNvPr id="18" name="BlokTextu 17">
            <a:extLst>
              <a:ext uri="{FF2B5EF4-FFF2-40B4-BE49-F238E27FC236}">
                <a16:creationId xmlns:a16="http://schemas.microsoft.com/office/drawing/2014/main" id="{FDED56FF-E144-4716-A2D9-4EB04CEE0C7D}"/>
              </a:ext>
            </a:extLst>
          </p:cNvPr>
          <p:cNvSpPr txBox="1"/>
          <p:nvPr/>
        </p:nvSpPr>
        <p:spPr>
          <a:xfrm>
            <a:off x="4467104" y="5470536"/>
            <a:ext cx="7299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sz="1400" b="1">
                <a:cs typeface="Arial" panose="020B0604020202020204" pitchFamily="34" charset="0"/>
              </a:rPr>
              <a:t>na D3?</a:t>
            </a:r>
          </a:p>
        </p:txBody>
      </p:sp>
      <p:sp>
        <p:nvSpPr>
          <p:cNvPr id="19" name="BlokTextu 18">
            <a:extLst>
              <a:ext uri="{FF2B5EF4-FFF2-40B4-BE49-F238E27FC236}">
                <a16:creationId xmlns:a16="http://schemas.microsoft.com/office/drawing/2014/main" id="{6E3E4930-827B-42A6-AF0E-F1CE0980FAD5}"/>
              </a:ext>
            </a:extLst>
          </p:cNvPr>
          <p:cNvSpPr txBox="1"/>
          <p:nvPr/>
        </p:nvSpPr>
        <p:spPr>
          <a:xfrm>
            <a:off x="4467104" y="5896360"/>
            <a:ext cx="7299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sz="1400" b="1">
                <a:cs typeface="Arial" panose="020B0604020202020204" pitchFamily="34" charset="0"/>
              </a:rPr>
              <a:t>na C4?</a:t>
            </a:r>
          </a:p>
        </p:txBody>
      </p:sp>
      <p:pic>
        <p:nvPicPr>
          <p:cNvPr id="21" name="Picture 2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9D60BED-5796-4F94-8C1E-0784CE342A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4610B6E-B7C4-4CF9-AF6E-A5468732C5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BlokTextu 16">
            <a:extLst>
              <a:ext uri="{FF2B5EF4-FFF2-40B4-BE49-F238E27FC236}">
                <a16:creationId xmlns:a16="http://schemas.microsoft.com/office/drawing/2014/main" id="{25E13991-FEC8-4EE8-98E7-13C9DC2212D0}"/>
              </a:ext>
            </a:extLst>
          </p:cNvPr>
          <p:cNvSpPr txBox="1"/>
          <p:nvPr/>
        </p:nvSpPr>
        <p:spPr>
          <a:xfrm>
            <a:off x="3953908" y="4762281"/>
            <a:ext cx="135480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k-SK" sz="1400" b="1">
                <a:cs typeface="Arial" panose="020B0604020202020204" pitchFamily="34" charset="0"/>
              </a:rPr>
              <a:t>Môže začať...</a:t>
            </a:r>
          </a:p>
        </p:txBody>
      </p:sp>
      <p:sp>
        <p:nvSpPr>
          <p:cNvPr id="25" name="Zástupný objekt pre číslo snímky 3">
            <a:extLst>
              <a:ext uri="{FF2B5EF4-FFF2-40B4-BE49-F238E27FC236}">
                <a16:creationId xmlns:a16="http://schemas.microsoft.com/office/drawing/2014/main" id="{32FC81EA-506F-43A0-80AB-5DB2CBAF9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24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679256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T4</a:t>
            </a:r>
            <a:endParaRPr lang="sk-SK" sz="2000"/>
          </a:p>
        </p:txBody>
      </p:sp>
      <p:sp>
        <p:nvSpPr>
          <p:cNvPr id="16" name="Rectangle: Rounded Corners 22">
            <a:extLst>
              <a:ext uri="{FF2B5EF4-FFF2-40B4-BE49-F238E27FC236}">
                <a16:creationId xmlns:a16="http://schemas.microsoft.com/office/drawing/2014/main" id="{132B7538-E90C-4F7F-A4A9-064BF416C5FB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2EB9919A-CD2B-4B49-B793-5E1CEC82C74C}"/>
              </a:ext>
            </a:extLst>
          </p:cNvPr>
          <p:cNvSpPr txBox="1"/>
          <p:nvPr/>
        </p:nvSpPr>
        <p:spPr>
          <a:xfrm>
            <a:off x="750267" y="1088869"/>
            <a:ext cx="61971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>
                <a:cs typeface="Arial" panose="020B0604020202020204" pitchFamily="34" charset="0"/>
              </a:rPr>
              <a:t>Jedna Ema opakuje po druhej. Vymyslite si vlastný </a:t>
            </a:r>
            <a:br>
              <a:rPr lang="sk-SK" sz="1800" dirty="0">
                <a:cs typeface="Arial" panose="020B0604020202020204" pitchFamily="34" charset="0"/>
              </a:rPr>
            </a:br>
            <a:r>
              <a:rPr lang="sk-SK" sz="1800" dirty="0">
                <a:cs typeface="Arial" panose="020B0604020202020204" pitchFamily="34" charset="0"/>
              </a:rPr>
              <a:t>tanec pre dve Emy </a:t>
            </a:r>
            <a:r>
              <a:rPr lang="sk-SK" sz="1800" b="1" dirty="0">
                <a:cs typeface="Arial" panose="020B0604020202020204" pitchFamily="34" charset="0"/>
              </a:rPr>
              <a:t>s opakovaním</a:t>
            </a:r>
            <a:r>
              <a:rPr lang="sk-SK" sz="1800" dirty="0">
                <a:cs typeface="Arial" panose="020B0604020202020204" pitchFamily="34" charset="0"/>
              </a:rPr>
              <a:t>. Obe Emy </a:t>
            </a:r>
            <a:r>
              <a:rPr lang="sk-SK" sz="1800" b="1" dirty="0">
                <a:cs typeface="Arial" panose="020B0604020202020204" pitchFamily="34" charset="0"/>
              </a:rPr>
              <a:t>začínajú </a:t>
            </a:r>
            <a:br>
              <a:rPr lang="sk-SK" sz="1800" b="1" dirty="0">
                <a:cs typeface="Arial" panose="020B0604020202020204" pitchFamily="34" charset="0"/>
              </a:rPr>
            </a:br>
            <a:r>
              <a:rPr lang="sk-SK" sz="1800" b="1" dirty="0">
                <a:cs typeface="Arial" panose="020B0604020202020204" pitchFamily="34" charset="0"/>
              </a:rPr>
              <a:t>aj končia naraz</a:t>
            </a:r>
            <a:r>
              <a:rPr lang="sk-SK" sz="1800" dirty="0">
                <a:cs typeface="Arial" panose="020B0604020202020204" pitchFamily="34" charset="0"/>
              </a:rPr>
              <a:t>. Nakresli obe cesty a zapíš programy.</a:t>
            </a:r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70A29B3B-3F4C-4D90-809F-7DD2434823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288" y="4168147"/>
            <a:ext cx="442500" cy="360000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5E026DFC-82C1-4171-BF87-B90C653A92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005" y="2416155"/>
            <a:ext cx="448000" cy="360000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C5AE33D4-25BC-46D3-AE39-56025CC1D5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0290" y="2683862"/>
            <a:ext cx="4607571" cy="1126715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017AEC94-6514-493C-9FDE-8594DFEBB7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0290" y="4472944"/>
            <a:ext cx="4607571" cy="1126715"/>
          </a:xfrm>
          <a:prstGeom prst="rect">
            <a:avLst/>
          </a:prstGeom>
        </p:spPr>
      </p:pic>
      <p:sp>
        <p:nvSpPr>
          <p:cNvPr id="12" name="Zástupný objekt pre číslo snímky 3">
            <a:extLst>
              <a:ext uri="{FF2B5EF4-FFF2-40B4-BE49-F238E27FC236}">
                <a16:creationId xmlns:a16="http://schemas.microsoft.com/office/drawing/2014/main" id="{C8376BE6-00B0-45F6-8921-2BE0AC450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25</a:t>
            </a:fld>
            <a:endParaRPr lang="sk-SK"/>
          </a:p>
        </p:txBody>
      </p:sp>
      <p:pic>
        <p:nvPicPr>
          <p:cNvPr id="13" name="Picture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716EC83-AA4B-4C44-8785-2EE7D792F2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4D68EFD-722E-46EF-B0A6-7BA3EEDB4E9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Obrázok 12">
            <a:extLst>
              <a:ext uri="{FF2B5EF4-FFF2-40B4-BE49-F238E27FC236}">
                <a16:creationId xmlns:a16="http://schemas.microsoft.com/office/drawing/2014/main" id="{BE310A98-2106-4F45-A62E-072D037E1C1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067" y="1118365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Obrázok 21">
            <a:extLst>
              <a:ext uri="{FF2B5EF4-FFF2-40B4-BE49-F238E27FC236}">
                <a16:creationId xmlns:a16="http://schemas.microsoft.com/office/drawing/2014/main" id="{0ED1D531-0AF9-45D0-9380-11937DC8881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0239" y="3241161"/>
            <a:ext cx="2977007" cy="300390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BlokTextu 3">
            <a:extLst>
              <a:ext uri="{FF2B5EF4-FFF2-40B4-BE49-F238E27FC236}">
                <a16:creationId xmlns:a16="http://schemas.microsoft.com/office/drawing/2014/main" id="{8C2957BA-83B7-4B8D-A464-6D1D048DC623}"/>
              </a:ext>
            </a:extLst>
          </p:cNvPr>
          <p:cNvSpPr txBox="1"/>
          <p:nvPr/>
        </p:nvSpPr>
        <p:spPr>
          <a:xfrm>
            <a:off x="7378082" y="775160"/>
            <a:ext cx="1394799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chemeClr val="bg1"/>
                </a:solidFill>
              </a:rPr>
              <a:t>Dva tímy pracujú spolu</a:t>
            </a:r>
          </a:p>
        </p:txBody>
      </p:sp>
    </p:spTree>
    <p:extLst>
      <p:ext uri="{BB962C8B-B14F-4D97-AF65-F5344CB8AC3E}">
        <p14:creationId xmlns:p14="http://schemas.microsoft.com/office/powerpoint/2010/main" val="489089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T4</a:t>
            </a:r>
            <a:endParaRPr lang="sk-SK" sz="2000"/>
          </a:p>
        </p:txBody>
      </p:sp>
      <p:sp>
        <p:nvSpPr>
          <p:cNvPr id="17" name="Rectangle: Rounded Corners 22">
            <a:extLst>
              <a:ext uri="{FF2B5EF4-FFF2-40B4-BE49-F238E27FC236}">
                <a16:creationId xmlns:a16="http://schemas.microsoft.com/office/drawing/2014/main" id="{3E845118-41B7-4123-B64C-3DCA223822CC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4" name="BlokTextu 3">
            <a:extLst>
              <a:ext uri="{FF2B5EF4-FFF2-40B4-BE49-F238E27FC236}">
                <a16:creationId xmlns:a16="http://schemas.microsoft.com/office/drawing/2014/main" id="{DBA6CC1F-BC2F-4046-84E3-66BCDB793A42}"/>
              </a:ext>
            </a:extLst>
          </p:cNvPr>
          <p:cNvSpPr txBox="1"/>
          <p:nvPr/>
        </p:nvSpPr>
        <p:spPr>
          <a:xfrm>
            <a:off x="7380000" y="775160"/>
            <a:ext cx="1394799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chemeClr val="bg1"/>
                </a:solidFill>
              </a:rPr>
              <a:t>Tri tímy pracujú spolu</a:t>
            </a:r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CFE48777-F380-4072-B8A2-BDDB616E05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6063" y="5144339"/>
            <a:ext cx="4485558" cy="1096878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E971C918-B537-4A9E-AF2F-7FBD782B31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0776" y="4911130"/>
            <a:ext cx="442500" cy="355580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476D18B6-3CC3-40D0-B240-32C9FAE95C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096" y="3323267"/>
            <a:ext cx="442500" cy="360000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47CC495F-E808-44C1-8A43-BA6E4C567D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8596" y="1869778"/>
            <a:ext cx="448000" cy="360000"/>
          </a:xfrm>
          <a:prstGeom prst="rect">
            <a:avLst/>
          </a:prstGeom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938D88E9-C5CC-4AF9-98FC-45ECAD3F98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6063" y="2120723"/>
            <a:ext cx="4485558" cy="1096878"/>
          </a:xfrm>
          <a:prstGeom prst="rect">
            <a:avLst/>
          </a:prstGeom>
        </p:spPr>
      </p:pic>
      <p:pic>
        <p:nvPicPr>
          <p:cNvPr id="12" name="Obrázok 11">
            <a:extLst>
              <a:ext uri="{FF2B5EF4-FFF2-40B4-BE49-F238E27FC236}">
                <a16:creationId xmlns:a16="http://schemas.microsoft.com/office/drawing/2014/main" id="{F13312BB-F53F-44A6-A495-DB5357E8EB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56063" y="3632531"/>
            <a:ext cx="4485558" cy="1096878"/>
          </a:xfrm>
          <a:prstGeom prst="rect">
            <a:avLst/>
          </a:prstGeom>
        </p:spPr>
      </p:pic>
      <p:sp>
        <p:nvSpPr>
          <p:cNvPr id="13" name="TextBox 23">
            <a:extLst>
              <a:ext uri="{FF2B5EF4-FFF2-40B4-BE49-F238E27FC236}">
                <a16:creationId xmlns:a16="http://schemas.microsoft.com/office/drawing/2014/main" id="{CB3CE37E-627C-474C-BAA9-A7304EAA68EC}"/>
              </a:ext>
            </a:extLst>
          </p:cNvPr>
          <p:cNvSpPr txBox="1"/>
          <p:nvPr/>
        </p:nvSpPr>
        <p:spPr>
          <a:xfrm>
            <a:off x="748800" y="1090800"/>
            <a:ext cx="6197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sk-SK" dirty="0"/>
              <a:t>Naprogramujte tanečné vystúpenie pre tri Emy.</a:t>
            </a:r>
          </a:p>
          <a:p>
            <a:pPr defTabSz="179388">
              <a:buNone/>
            </a:pPr>
            <a:r>
              <a:rPr lang="sk-SK" b="1" dirty="0"/>
              <a:t>Všetky tri programy zapíš sem:</a:t>
            </a:r>
          </a:p>
        </p:txBody>
      </p:sp>
      <p:sp>
        <p:nvSpPr>
          <p:cNvPr id="14" name="Zástupný objekt pre číslo snímky 3">
            <a:extLst>
              <a:ext uri="{FF2B5EF4-FFF2-40B4-BE49-F238E27FC236}">
                <a16:creationId xmlns:a16="http://schemas.microsoft.com/office/drawing/2014/main" id="{1BE580A1-CB53-4792-B3BB-2B26CD049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26</a:t>
            </a:fld>
            <a:endParaRPr lang="sk-SK"/>
          </a:p>
        </p:txBody>
      </p:sp>
      <p:pic>
        <p:nvPicPr>
          <p:cNvPr id="15" name="Picture 1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985C29C-5C85-4B42-AC66-BA5D61DDDF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39C3AD3-1C77-4B43-AD94-036E83962A5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Obrázok 43">
            <a:extLst>
              <a:ext uri="{FF2B5EF4-FFF2-40B4-BE49-F238E27FC236}">
                <a16:creationId xmlns:a16="http://schemas.microsoft.com/office/drawing/2014/main" id="{8ECE8D6D-3AAA-4102-BFE6-956B2B7BE8B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600" y="1119600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Obrázok 21">
            <a:extLst>
              <a:ext uri="{FF2B5EF4-FFF2-40B4-BE49-F238E27FC236}">
                <a16:creationId xmlns:a16="http://schemas.microsoft.com/office/drawing/2014/main" id="{B5E1890C-1A81-4DCF-8B1F-5B65250BB9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0239" y="3241161"/>
            <a:ext cx="2977007" cy="300390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82253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U1</a:t>
            </a:r>
            <a:endParaRPr lang="sk-SK" sz="2000">
              <a:latin typeface="+mn-lt"/>
            </a:endParaRPr>
          </a:p>
        </p:txBody>
      </p:sp>
      <p:sp>
        <p:nvSpPr>
          <p:cNvPr id="33" name="Rectangle: Rounded Corners 22">
            <a:extLst>
              <a:ext uri="{FF2B5EF4-FFF2-40B4-BE49-F238E27FC236}">
                <a16:creationId xmlns:a16="http://schemas.microsoft.com/office/drawing/2014/main" id="{DA9EBC8F-9D68-4A93-BBAC-5D593FD98D84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ADE38022-4013-491C-85F6-550979406CC5}"/>
              </a:ext>
            </a:extLst>
          </p:cNvPr>
          <p:cNvSpPr txBox="1"/>
          <p:nvPr/>
        </p:nvSpPr>
        <p:spPr>
          <a:xfrm>
            <a:off x="467999" y="1133136"/>
            <a:ext cx="5829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Dva tímy a ich Emy súťažia na jednej podložke.</a:t>
            </a:r>
            <a:br>
              <a:rPr lang="sk-SK" sz="2000" dirty="0">
                <a:solidFill>
                  <a:srgbClr val="441D61"/>
                </a:solidFill>
              </a:rPr>
            </a:br>
            <a:r>
              <a:rPr lang="sk-SK" sz="2000" dirty="0">
                <a:solidFill>
                  <a:srgbClr val="441D61"/>
                </a:solidFill>
              </a:rPr>
              <a:t>Kto príde prvý do cieľa, ak vyštartujú zároveň?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924239E-461E-4E0D-A0E1-EE24BA7D795A}"/>
              </a:ext>
            </a:extLst>
          </p:cNvPr>
          <p:cNvGrpSpPr/>
          <p:nvPr/>
        </p:nvGrpSpPr>
        <p:grpSpPr>
          <a:xfrm>
            <a:off x="545060" y="2330440"/>
            <a:ext cx="3918585" cy="3905631"/>
            <a:chOff x="414268" y="2048451"/>
            <a:chExt cx="3918585" cy="3905631"/>
          </a:xfrm>
        </p:grpSpPr>
        <p:pic>
          <p:nvPicPr>
            <p:cNvPr id="37" name="Obrázok 36">
              <a:extLst>
                <a:ext uri="{FF2B5EF4-FFF2-40B4-BE49-F238E27FC236}">
                  <a16:creationId xmlns:a16="http://schemas.microsoft.com/office/drawing/2014/main" id="{8DBFD518-0C3D-4F9C-95E8-F382BF1F7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268" y="2048451"/>
              <a:ext cx="3918585" cy="3905631"/>
            </a:xfrm>
            <a:prstGeom prst="rect">
              <a:avLst/>
            </a:prstGeom>
          </p:spPr>
        </p:pic>
        <p:pic>
          <p:nvPicPr>
            <p:cNvPr id="52" name="Obrázok 51">
              <a:extLst>
                <a:ext uri="{FF2B5EF4-FFF2-40B4-BE49-F238E27FC236}">
                  <a16:creationId xmlns:a16="http://schemas.microsoft.com/office/drawing/2014/main" id="{18053688-BBCF-4F87-AE3E-4FE490134D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9630" y="2253184"/>
              <a:ext cx="401574" cy="200787"/>
            </a:xfrm>
            <a:prstGeom prst="rect">
              <a:avLst/>
            </a:prstGeom>
          </p:spPr>
        </p:pic>
        <p:pic>
          <p:nvPicPr>
            <p:cNvPr id="53" name="Obrázok 52">
              <a:extLst>
                <a:ext uri="{FF2B5EF4-FFF2-40B4-BE49-F238E27FC236}">
                  <a16:creationId xmlns:a16="http://schemas.microsoft.com/office/drawing/2014/main" id="{2F716918-0024-4346-94B8-0AC52708CCE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3153" y="2786391"/>
              <a:ext cx="408051" cy="200787"/>
            </a:xfrm>
            <a:prstGeom prst="rect">
              <a:avLst/>
            </a:prstGeom>
          </p:spPr>
        </p:pic>
        <p:pic>
          <p:nvPicPr>
            <p:cNvPr id="54" name="Obrázok 53">
              <a:extLst>
                <a:ext uri="{FF2B5EF4-FFF2-40B4-BE49-F238E27FC236}">
                  <a16:creationId xmlns:a16="http://schemas.microsoft.com/office/drawing/2014/main" id="{30E349CA-6983-4879-A532-61BD90061F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1679" y="4965373"/>
              <a:ext cx="123063" cy="202692"/>
            </a:xfrm>
            <a:prstGeom prst="rect">
              <a:avLst/>
            </a:prstGeom>
          </p:spPr>
        </p:pic>
        <p:pic>
          <p:nvPicPr>
            <p:cNvPr id="55" name="Obrázok 54">
              <a:extLst>
                <a:ext uri="{FF2B5EF4-FFF2-40B4-BE49-F238E27FC236}">
                  <a16:creationId xmlns:a16="http://schemas.microsoft.com/office/drawing/2014/main" id="{E481F85A-F84A-4917-A1A8-A71FB3A6E5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2116" y="4427377"/>
              <a:ext cx="231648" cy="202692"/>
            </a:xfrm>
            <a:prstGeom prst="rect">
              <a:avLst/>
            </a:prstGeom>
          </p:spPr>
        </p:pic>
        <p:pic>
          <p:nvPicPr>
            <p:cNvPr id="56" name="Obrázok 55">
              <a:extLst>
                <a:ext uri="{FF2B5EF4-FFF2-40B4-BE49-F238E27FC236}">
                  <a16:creationId xmlns:a16="http://schemas.microsoft.com/office/drawing/2014/main" id="{15D70B9C-72CC-492C-8A84-802EA7848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47656" y="5531274"/>
              <a:ext cx="1311974" cy="202883"/>
            </a:xfrm>
            <a:prstGeom prst="rect">
              <a:avLst/>
            </a:prstGeom>
          </p:spPr>
        </p:pic>
        <p:pic>
          <p:nvPicPr>
            <p:cNvPr id="57" name="Obrázok 56">
              <a:extLst>
                <a:ext uri="{FF2B5EF4-FFF2-40B4-BE49-F238E27FC236}">
                  <a16:creationId xmlns:a16="http://schemas.microsoft.com/office/drawing/2014/main" id="{4F455250-8C52-46BF-85E1-6419C0A56FE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2116" y="2252766"/>
              <a:ext cx="242888" cy="200025"/>
            </a:xfrm>
            <a:prstGeom prst="rect">
              <a:avLst/>
            </a:prstGeom>
          </p:spPr>
        </p:pic>
        <p:pic>
          <p:nvPicPr>
            <p:cNvPr id="58" name="Obrázok 57">
              <a:extLst>
                <a:ext uri="{FF2B5EF4-FFF2-40B4-BE49-F238E27FC236}">
                  <a16:creationId xmlns:a16="http://schemas.microsoft.com/office/drawing/2014/main" id="{938A2400-37D6-4459-A85A-751AC63B56E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8995" y="3344747"/>
              <a:ext cx="246126" cy="202692"/>
            </a:xfrm>
            <a:prstGeom prst="rect">
              <a:avLst/>
            </a:prstGeom>
          </p:spPr>
        </p:pic>
        <p:pic>
          <p:nvPicPr>
            <p:cNvPr id="59" name="Obrázok 58">
              <a:extLst>
                <a:ext uri="{FF2B5EF4-FFF2-40B4-BE49-F238E27FC236}">
                  <a16:creationId xmlns:a16="http://schemas.microsoft.com/office/drawing/2014/main" id="{AF104B7D-AC6B-4CC0-B307-C4DAC035C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2116" y="3347319"/>
              <a:ext cx="275082" cy="202692"/>
            </a:xfrm>
            <a:prstGeom prst="rect">
              <a:avLst/>
            </a:prstGeom>
          </p:spPr>
        </p:pic>
        <p:pic>
          <p:nvPicPr>
            <p:cNvPr id="60" name="Obrázok 59">
              <a:extLst>
                <a:ext uri="{FF2B5EF4-FFF2-40B4-BE49-F238E27FC236}">
                  <a16:creationId xmlns:a16="http://schemas.microsoft.com/office/drawing/2014/main" id="{10D49DC7-FF0D-4253-A39B-8730E62D7F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5649" y="3887816"/>
              <a:ext cx="267843" cy="202692"/>
            </a:xfrm>
            <a:prstGeom prst="rect">
              <a:avLst/>
            </a:prstGeom>
          </p:spPr>
        </p:pic>
        <p:pic>
          <p:nvPicPr>
            <p:cNvPr id="61" name="Obrázok 60">
              <a:extLst>
                <a:ext uri="{FF2B5EF4-FFF2-40B4-BE49-F238E27FC236}">
                  <a16:creationId xmlns:a16="http://schemas.microsoft.com/office/drawing/2014/main" id="{D4CB76C1-2EBF-4427-B9CB-6BBD0E52D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2362" y="3347319"/>
              <a:ext cx="289560" cy="202692"/>
            </a:xfrm>
            <a:prstGeom prst="rect">
              <a:avLst/>
            </a:prstGeom>
          </p:spPr>
        </p:pic>
        <p:pic>
          <p:nvPicPr>
            <p:cNvPr id="62" name="Obrázok 61">
              <a:extLst>
                <a:ext uri="{FF2B5EF4-FFF2-40B4-BE49-F238E27FC236}">
                  <a16:creationId xmlns:a16="http://schemas.microsoft.com/office/drawing/2014/main" id="{6593339A-4AEF-4500-BAA5-8554BF6CE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76482" y="3349014"/>
              <a:ext cx="252603" cy="200787"/>
            </a:xfrm>
            <a:prstGeom prst="rect">
              <a:avLst/>
            </a:prstGeom>
          </p:spPr>
        </p:pic>
        <p:pic>
          <p:nvPicPr>
            <p:cNvPr id="63" name="Obrázok 62">
              <a:extLst>
                <a:ext uri="{FF2B5EF4-FFF2-40B4-BE49-F238E27FC236}">
                  <a16:creationId xmlns:a16="http://schemas.microsoft.com/office/drawing/2014/main" id="{F79713B1-6F76-4936-8A24-81CCA6542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6981" y="2784486"/>
              <a:ext cx="275082" cy="202692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7723CFC-76E2-40F0-A4B6-E9CADE793251}"/>
              </a:ext>
            </a:extLst>
          </p:cNvPr>
          <p:cNvGrpSpPr/>
          <p:nvPr/>
        </p:nvGrpSpPr>
        <p:grpSpPr>
          <a:xfrm>
            <a:off x="5165173" y="1816871"/>
            <a:ext cx="3354755" cy="3870560"/>
            <a:chOff x="5180421" y="2119901"/>
            <a:chExt cx="3354755" cy="3870560"/>
          </a:xfrm>
        </p:grpSpPr>
        <p:pic>
          <p:nvPicPr>
            <p:cNvPr id="39" name="Obrázok 38">
              <a:extLst>
                <a:ext uri="{FF2B5EF4-FFF2-40B4-BE49-F238E27FC236}">
                  <a16:creationId xmlns:a16="http://schemas.microsoft.com/office/drawing/2014/main" id="{E584B40C-E69A-4D2C-AA54-692D1FE8A3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092676" y="2119901"/>
              <a:ext cx="442500" cy="360000"/>
            </a:xfrm>
            <a:prstGeom prst="rect">
              <a:avLst/>
            </a:prstGeom>
          </p:spPr>
        </p:pic>
        <p:pic>
          <p:nvPicPr>
            <p:cNvPr id="41" name="Obrázok 40">
              <a:extLst>
                <a:ext uri="{FF2B5EF4-FFF2-40B4-BE49-F238E27FC236}">
                  <a16:creationId xmlns:a16="http://schemas.microsoft.com/office/drawing/2014/main" id="{05946ED3-24BF-477B-83B3-6F70F36AA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29413" y="2119901"/>
              <a:ext cx="442500" cy="355580"/>
            </a:xfrm>
            <a:prstGeom prst="rect">
              <a:avLst/>
            </a:prstGeom>
          </p:spPr>
        </p:pic>
        <p:pic>
          <p:nvPicPr>
            <p:cNvPr id="42" name="Obrázok 41">
              <a:extLst>
                <a:ext uri="{FF2B5EF4-FFF2-40B4-BE49-F238E27FC236}">
                  <a16:creationId xmlns:a16="http://schemas.microsoft.com/office/drawing/2014/main" id="{432536A7-FFBD-4BB6-8479-21A40C5D59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180421" y="2605392"/>
              <a:ext cx="3354755" cy="33850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3" name="Obrázok 42">
              <a:extLst>
                <a:ext uri="{FF2B5EF4-FFF2-40B4-BE49-F238E27FC236}">
                  <a16:creationId xmlns:a16="http://schemas.microsoft.com/office/drawing/2014/main" id="{119F5318-A684-4C8C-AD17-5A36D92AEE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68294" y="3190078"/>
              <a:ext cx="1420998" cy="2267533"/>
            </a:xfrm>
            <a:prstGeom prst="rect">
              <a:avLst/>
            </a:prstGeom>
          </p:spPr>
        </p:pic>
        <p:pic>
          <p:nvPicPr>
            <p:cNvPr id="45" name="Obrázok 44">
              <a:extLst>
                <a:ext uri="{FF2B5EF4-FFF2-40B4-BE49-F238E27FC236}">
                  <a16:creationId xmlns:a16="http://schemas.microsoft.com/office/drawing/2014/main" id="{D57E3592-E204-4876-9DDD-F7A2E7AA2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476945" y="2918199"/>
              <a:ext cx="541784" cy="576000"/>
            </a:xfrm>
            <a:prstGeom prst="rect">
              <a:avLst/>
            </a:prstGeom>
          </p:spPr>
        </p:pic>
        <p:pic>
          <p:nvPicPr>
            <p:cNvPr id="46" name="Obrázok 45">
              <a:extLst>
                <a:ext uri="{FF2B5EF4-FFF2-40B4-BE49-F238E27FC236}">
                  <a16:creationId xmlns:a16="http://schemas.microsoft.com/office/drawing/2014/main" id="{DEC87C09-A1AB-4274-9935-843E4128A6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2053" y="5276319"/>
              <a:ext cx="608838" cy="615315"/>
            </a:xfrm>
            <a:prstGeom prst="rect">
              <a:avLst/>
            </a:prstGeom>
          </p:spPr>
        </p:pic>
        <p:pic>
          <p:nvPicPr>
            <p:cNvPr id="47" name="Obrázok 46">
              <a:extLst>
                <a:ext uri="{FF2B5EF4-FFF2-40B4-BE49-F238E27FC236}">
                  <a16:creationId xmlns:a16="http://schemas.microsoft.com/office/drawing/2014/main" id="{88132C06-4F91-48B7-BD61-FD67470D9755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7452" y="3506808"/>
              <a:ext cx="608838" cy="615315"/>
            </a:xfrm>
            <a:prstGeom prst="rect">
              <a:avLst/>
            </a:prstGeom>
          </p:spPr>
        </p:pic>
        <p:pic>
          <p:nvPicPr>
            <p:cNvPr id="48" name="Obrázok 47">
              <a:extLst>
                <a:ext uri="{FF2B5EF4-FFF2-40B4-BE49-F238E27FC236}">
                  <a16:creationId xmlns:a16="http://schemas.microsoft.com/office/drawing/2014/main" id="{B2F67DA9-777F-4A17-88AE-0A0A64170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4847" y="4693914"/>
              <a:ext cx="608838" cy="615315"/>
            </a:xfrm>
            <a:prstGeom prst="rect">
              <a:avLst/>
            </a:prstGeom>
          </p:spPr>
        </p:pic>
        <p:pic>
          <p:nvPicPr>
            <p:cNvPr id="49" name="Obrázok 48">
              <a:extLst>
                <a:ext uri="{FF2B5EF4-FFF2-40B4-BE49-F238E27FC236}">
                  <a16:creationId xmlns:a16="http://schemas.microsoft.com/office/drawing/2014/main" id="{F04A74E7-D3CB-4D4D-89AA-5C0A0F7DD7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46135" y="4101530"/>
              <a:ext cx="608838" cy="615315"/>
            </a:xfrm>
            <a:prstGeom prst="rect">
              <a:avLst/>
            </a:prstGeom>
          </p:spPr>
        </p:pic>
        <p:pic>
          <p:nvPicPr>
            <p:cNvPr id="51" name="Obrázok 50">
              <a:extLst>
                <a:ext uri="{FF2B5EF4-FFF2-40B4-BE49-F238E27FC236}">
                  <a16:creationId xmlns:a16="http://schemas.microsoft.com/office/drawing/2014/main" id="{CCF6B7D8-17FB-4CD6-B89A-15FA33840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8363" y="3958469"/>
              <a:ext cx="1736165" cy="1569316"/>
            </a:xfrm>
            <a:prstGeom prst="rect">
              <a:avLst/>
            </a:prstGeom>
          </p:spPr>
        </p:pic>
        <p:pic>
          <p:nvPicPr>
            <p:cNvPr id="50" name="Obrázok 49">
              <a:extLst>
                <a:ext uri="{FF2B5EF4-FFF2-40B4-BE49-F238E27FC236}">
                  <a16:creationId xmlns:a16="http://schemas.microsoft.com/office/drawing/2014/main" id="{43878597-D098-44E6-A326-F5748B60CB1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8213" y="5515710"/>
              <a:ext cx="487712" cy="247227"/>
            </a:xfrm>
            <a:prstGeom prst="rect">
              <a:avLst/>
            </a:prstGeom>
          </p:spPr>
        </p:pic>
        <p:pic>
          <p:nvPicPr>
            <p:cNvPr id="44" name="Obrázok 43" descr="Obrázok, na ktorom je mäkkýš&#10;&#10;Automaticky generovaný popis">
              <a:extLst>
                <a:ext uri="{FF2B5EF4-FFF2-40B4-BE49-F238E27FC236}">
                  <a16:creationId xmlns:a16="http://schemas.microsoft.com/office/drawing/2014/main" id="{E074F375-93FB-411E-92D5-590B130F7178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7888157" y="3524238"/>
              <a:ext cx="523034" cy="576000"/>
            </a:xfrm>
            <a:prstGeom prst="rect">
              <a:avLst/>
            </a:prstGeom>
          </p:spPr>
        </p:pic>
      </p:grpSp>
      <p:sp>
        <p:nvSpPr>
          <p:cNvPr id="64" name="BlokTextu 63">
            <a:extLst>
              <a:ext uri="{FF2B5EF4-FFF2-40B4-BE49-F238E27FC236}">
                <a16:creationId xmlns:a16="http://schemas.microsoft.com/office/drawing/2014/main" id="{B58AC9E3-298C-440E-914A-7DD3D8131E48}"/>
              </a:ext>
            </a:extLst>
          </p:cNvPr>
          <p:cNvSpPr txBox="1"/>
          <p:nvPr/>
        </p:nvSpPr>
        <p:spPr>
          <a:xfrm>
            <a:off x="7172342" y="775160"/>
            <a:ext cx="1394799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>
                <a:solidFill>
                  <a:schemeClr val="bg1"/>
                </a:solidFill>
              </a:rPr>
              <a:t>Dva tímy pracujú spolu</a:t>
            </a:r>
          </a:p>
        </p:txBody>
      </p:sp>
      <p:pic>
        <p:nvPicPr>
          <p:cNvPr id="32" name="Picture 31">
            <a:hlinkClick r:id="rId24" action="ppaction://hlinksldjump"/>
            <a:extLst>
              <a:ext uri="{FF2B5EF4-FFF2-40B4-BE49-F238E27FC236}">
                <a16:creationId xmlns:a16="http://schemas.microsoft.com/office/drawing/2014/main" id="{8887B7FC-516A-4F01-BF9B-FA665AE40BBB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0154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4" name="Picture 3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1113DE4-7F0F-4C3C-82E6-48A66155F07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3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DE500B8-AAC6-4C63-AA19-82EFEB6857A2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8" name="Zástupný objekt pre číslo snímky 3">
            <a:extLst>
              <a:ext uri="{FF2B5EF4-FFF2-40B4-BE49-F238E27FC236}">
                <a16:creationId xmlns:a16="http://schemas.microsoft.com/office/drawing/2014/main" id="{2598FC01-C59B-4647-9B46-B84A22447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27</a:t>
            </a:fld>
            <a:endParaRPr lang="sk-SK" dirty="0"/>
          </a:p>
        </p:txBody>
      </p:sp>
      <p:sp>
        <p:nvSpPr>
          <p:cNvPr id="65" name="BlokTextu 39">
            <a:extLst>
              <a:ext uri="{FF2B5EF4-FFF2-40B4-BE49-F238E27FC236}">
                <a16:creationId xmlns:a16="http://schemas.microsoft.com/office/drawing/2014/main" id="{6A70ED88-ABC3-4E9E-9681-62247EA0E812}"/>
              </a:ext>
            </a:extLst>
          </p:cNvPr>
          <p:cNvSpPr txBox="1"/>
          <p:nvPr/>
        </p:nvSpPr>
        <p:spPr>
          <a:xfrm>
            <a:off x="6769138" y="6023259"/>
            <a:ext cx="2090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…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67" name="Obrázok 20">
            <a:extLst>
              <a:ext uri="{FF2B5EF4-FFF2-40B4-BE49-F238E27FC236}">
                <a16:creationId xmlns:a16="http://schemas.microsoft.com/office/drawing/2014/main" id="{FF2CF7FA-90F5-4CB5-B32E-577C07313A7E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03600" y="604371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8" name="Obrázok 27">
            <a:extLst>
              <a:ext uri="{FF2B5EF4-FFF2-40B4-BE49-F238E27FC236}">
                <a16:creationId xmlns:a16="http://schemas.microsoft.com/office/drawing/2014/main" id="{8CD69617-4390-465F-820D-D8154F98ABFD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41480" y="604371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0" name="Obrázok 20">
            <a:extLst>
              <a:ext uri="{FF2B5EF4-FFF2-40B4-BE49-F238E27FC236}">
                <a16:creationId xmlns:a16="http://schemas.microsoft.com/office/drawing/2014/main" id="{88AE47C0-8ACE-4062-BB72-5DFEECEDDF49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59562" y="6040022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" name="Obrázok 20">
            <a:extLst>
              <a:ext uri="{FF2B5EF4-FFF2-40B4-BE49-F238E27FC236}">
                <a16:creationId xmlns:a16="http://schemas.microsoft.com/office/drawing/2014/main" id="{A1410445-AABE-415B-8E40-F34560F1ECF2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5586" y="6033038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2" name="Obrázok 20">
            <a:extLst>
              <a:ext uri="{FF2B5EF4-FFF2-40B4-BE49-F238E27FC236}">
                <a16:creationId xmlns:a16="http://schemas.microsoft.com/office/drawing/2014/main" id="{C17D4DD5-7485-4E4F-B26C-FCC5C90DBA5B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71776" y="6040022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36890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U2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Iba v zošite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</a:t>
            </a:r>
            <a:endParaRPr lang="sk-SK" sz="200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28</a:t>
            </a:fld>
            <a:endParaRPr lang="sk-SK"/>
          </a:p>
        </p:txBody>
      </p:sp>
      <p:sp>
        <p:nvSpPr>
          <p:cNvPr id="9" name="Rectangle: Rounded Corners 22">
            <a:extLst>
              <a:ext uri="{FF2B5EF4-FFF2-40B4-BE49-F238E27FC236}">
                <a16:creationId xmlns:a16="http://schemas.microsoft.com/office/drawing/2014/main" id="{78C67E2F-725B-4196-A7D2-4F0A5FDC4BF5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12" name="Obrázok 11">
            <a:extLst>
              <a:ext uri="{FF2B5EF4-FFF2-40B4-BE49-F238E27FC236}">
                <a16:creationId xmlns:a16="http://schemas.microsoft.com/office/drawing/2014/main" id="{FEE4D81D-BF6E-43F7-9A6B-76193BD5D1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7739" y="2321724"/>
            <a:ext cx="4252882" cy="3747294"/>
          </a:xfrm>
          <a:prstGeom prst="rect">
            <a:avLst/>
          </a:prstGeom>
        </p:spPr>
      </p:pic>
      <p:sp>
        <p:nvSpPr>
          <p:cNvPr id="14" name="TextBox 23">
            <a:extLst>
              <a:ext uri="{FF2B5EF4-FFF2-40B4-BE49-F238E27FC236}">
                <a16:creationId xmlns:a16="http://schemas.microsoft.com/office/drawing/2014/main" id="{344FFDB8-5EA2-4B09-A534-516F6FFDC3A1}"/>
              </a:ext>
            </a:extLst>
          </p:cNvPr>
          <p:cNvSpPr txBox="1"/>
          <p:nvPr/>
        </p:nvSpPr>
        <p:spPr>
          <a:xfrm>
            <a:off x="574679" y="1104180"/>
            <a:ext cx="58291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Nájdi pre každú Emu </a:t>
            </a:r>
            <a:r>
              <a:rPr lang="sk-SK" sz="2000" b="1" dirty="0">
                <a:solidFill>
                  <a:srgbClr val="441D61"/>
                </a:solidFill>
              </a:rPr>
              <a:t>čo najkratší program do cieľa</a:t>
            </a:r>
            <a:r>
              <a:rPr lang="sk-SK" sz="2000" dirty="0">
                <a:solidFill>
                  <a:srgbClr val="441D61"/>
                </a:solidFill>
              </a:rPr>
              <a:t>.</a:t>
            </a:r>
            <a:br>
              <a:rPr lang="sk-SK" sz="2000" dirty="0">
                <a:solidFill>
                  <a:srgbClr val="441D61"/>
                </a:solidFill>
              </a:rPr>
            </a:br>
            <a:r>
              <a:rPr lang="sk-SK" sz="2000" dirty="0">
                <a:solidFill>
                  <a:srgbClr val="441D61"/>
                </a:solidFill>
              </a:rPr>
              <a:t>Nakresli cesty a zapíš programy.</a:t>
            </a:r>
          </a:p>
        </p:txBody>
      </p:sp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8EB6E95-AAD0-4595-A1D3-ED9C95C331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37F62C8-198A-429E-A876-BEEC868AB0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F57188E2-FD97-4043-BD87-473947DFF4A3}"/>
              </a:ext>
            </a:extLst>
          </p:cNvPr>
          <p:cNvGrpSpPr/>
          <p:nvPr/>
        </p:nvGrpSpPr>
        <p:grpSpPr>
          <a:xfrm>
            <a:off x="5165173" y="1764322"/>
            <a:ext cx="3354755" cy="3933269"/>
            <a:chOff x="5165173" y="1845602"/>
            <a:chExt cx="3354755" cy="3933269"/>
          </a:xfrm>
        </p:grpSpPr>
        <p:pic>
          <p:nvPicPr>
            <p:cNvPr id="11" name="Obrázok 41">
              <a:extLst>
                <a:ext uri="{FF2B5EF4-FFF2-40B4-BE49-F238E27FC236}">
                  <a16:creationId xmlns:a16="http://schemas.microsoft.com/office/drawing/2014/main" id="{B790ED9A-7771-4BE2-9BCF-43B76CD7BF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165173" y="2393802"/>
              <a:ext cx="3354755" cy="3385069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Obrázok 48">
              <a:extLst>
                <a:ext uri="{FF2B5EF4-FFF2-40B4-BE49-F238E27FC236}">
                  <a16:creationId xmlns:a16="http://schemas.microsoft.com/office/drawing/2014/main" id="{FFF3BEC6-B5D7-4937-87CB-80664EFA82F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30887" y="3882445"/>
              <a:ext cx="608838" cy="615315"/>
            </a:xfrm>
            <a:prstGeom prst="rect">
              <a:avLst/>
            </a:prstGeom>
          </p:spPr>
        </p:pic>
        <p:pic>
          <p:nvPicPr>
            <p:cNvPr id="16" name="Obrázok 48">
              <a:extLst>
                <a:ext uri="{FF2B5EF4-FFF2-40B4-BE49-F238E27FC236}">
                  <a16:creationId xmlns:a16="http://schemas.microsoft.com/office/drawing/2014/main" id="{013E2248-B48D-420F-BC94-3512FF0BC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29544" y="5076956"/>
              <a:ext cx="608838" cy="615315"/>
            </a:xfrm>
            <a:prstGeom prst="rect">
              <a:avLst/>
            </a:prstGeom>
          </p:spPr>
        </p:pic>
        <p:pic>
          <p:nvPicPr>
            <p:cNvPr id="17" name="Obrázok 48">
              <a:extLst>
                <a:ext uri="{FF2B5EF4-FFF2-40B4-BE49-F238E27FC236}">
                  <a16:creationId xmlns:a16="http://schemas.microsoft.com/office/drawing/2014/main" id="{08B02E21-CA76-4591-BD9B-3FF2A2CFEE5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27696" y="4487196"/>
              <a:ext cx="608838" cy="615315"/>
            </a:xfrm>
            <a:prstGeom prst="rect">
              <a:avLst/>
            </a:prstGeom>
          </p:spPr>
        </p:pic>
        <p:pic>
          <p:nvPicPr>
            <p:cNvPr id="18" name="Obrázok 48">
              <a:extLst>
                <a:ext uri="{FF2B5EF4-FFF2-40B4-BE49-F238E27FC236}">
                  <a16:creationId xmlns:a16="http://schemas.microsoft.com/office/drawing/2014/main" id="{17F95E38-0A7C-4FE1-B216-3CCDBD65303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6341" y="3889940"/>
              <a:ext cx="608838" cy="615315"/>
            </a:xfrm>
            <a:prstGeom prst="rect">
              <a:avLst/>
            </a:prstGeom>
          </p:spPr>
        </p:pic>
        <p:pic>
          <p:nvPicPr>
            <p:cNvPr id="19" name="Obrázok 48">
              <a:extLst>
                <a:ext uri="{FF2B5EF4-FFF2-40B4-BE49-F238E27FC236}">
                  <a16:creationId xmlns:a16="http://schemas.microsoft.com/office/drawing/2014/main" id="{8DFB507A-B12F-4658-B58E-05FE60DB33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8475" y="3275485"/>
              <a:ext cx="608838" cy="615315"/>
            </a:xfrm>
            <a:prstGeom prst="rect">
              <a:avLst/>
            </a:prstGeom>
          </p:spPr>
        </p:pic>
        <p:pic>
          <p:nvPicPr>
            <p:cNvPr id="20" name="Obrázok 48">
              <a:extLst>
                <a:ext uri="{FF2B5EF4-FFF2-40B4-BE49-F238E27FC236}">
                  <a16:creationId xmlns:a16="http://schemas.microsoft.com/office/drawing/2014/main" id="{DBD6E0AA-FD72-49AB-A989-12B63500600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2359" y="2687934"/>
              <a:ext cx="608838" cy="615315"/>
            </a:xfrm>
            <a:prstGeom prst="rect">
              <a:avLst/>
            </a:prstGeom>
          </p:spPr>
        </p:pic>
        <p:pic>
          <p:nvPicPr>
            <p:cNvPr id="22" name="Obrázok 43" descr="Obrázok, na ktorom je mäkkýš&#10;&#10;Automaticky generovaný popis">
              <a:extLst>
                <a:ext uri="{FF2B5EF4-FFF2-40B4-BE49-F238E27FC236}">
                  <a16:creationId xmlns:a16="http://schemas.microsoft.com/office/drawing/2014/main" id="{30A35E30-2C9D-49DD-9B14-851B95BB50E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6814" y="3312138"/>
              <a:ext cx="523034" cy="576000"/>
            </a:xfrm>
            <a:prstGeom prst="rect">
              <a:avLst/>
            </a:prstGeom>
          </p:spPr>
        </p:pic>
        <p:pic>
          <p:nvPicPr>
            <p:cNvPr id="23" name="Obrázok 12">
              <a:extLst>
                <a:ext uri="{FF2B5EF4-FFF2-40B4-BE49-F238E27FC236}">
                  <a16:creationId xmlns:a16="http://schemas.microsoft.com/office/drawing/2014/main" id="{7B44D294-3453-48B5-AFE4-FC0BF6B15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6670657" y="3921113"/>
              <a:ext cx="537905" cy="566857"/>
            </a:xfrm>
            <a:prstGeom prst="rect">
              <a:avLst/>
            </a:prstGeom>
          </p:spPr>
        </p:pic>
        <p:pic>
          <p:nvPicPr>
            <p:cNvPr id="24" name="Obrázok 15">
              <a:extLst>
                <a:ext uri="{FF2B5EF4-FFF2-40B4-BE49-F238E27FC236}">
                  <a16:creationId xmlns:a16="http://schemas.microsoft.com/office/drawing/2014/main" id="{FA42FA21-122F-4FC1-8230-24848461B5A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13833" y="1850376"/>
              <a:ext cx="442500" cy="360000"/>
            </a:xfrm>
            <a:prstGeom prst="rect">
              <a:avLst/>
            </a:prstGeom>
          </p:spPr>
        </p:pic>
        <p:pic>
          <p:nvPicPr>
            <p:cNvPr id="25" name="Obrázok 16">
              <a:extLst>
                <a:ext uri="{FF2B5EF4-FFF2-40B4-BE49-F238E27FC236}">
                  <a16:creationId xmlns:a16="http://schemas.microsoft.com/office/drawing/2014/main" id="{18E138A5-0A73-471D-9E7B-916C0654C7B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042087" y="1845602"/>
              <a:ext cx="448000" cy="360000"/>
            </a:xfrm>
            <a:prstGeom prst="rect">
              <a:avLst/>
            </a:prstGeom>
          </p:spPr>
        </p:pic>
        <p:pic>
          <p:nvPicPr>
            <p:cNvPr id="26" name="Obrázok 49">
              <a:extLst>
                <a:ext uri="{FF2B5EF4-FFF2-40B4-BE49-F238E27FC236}">
                  <a16:creationId xmlns:a16="http://schemas.microsoft.com/office/drawing/2014/main" id="{046AA6BD-5428-45B4-A412-34DB6846E7F8}"/>
                </a:ext>
              </a:extLst>
            </p:cNvPr>
            <p:cNvPicPr>
              <a:picLocks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3219" y="4688681"/>
              <a:ext cx="537401" cy="292485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8" name="BlokTextu 39">
            <a:extLst>
              <a:ext uri="{FF2B5EF4-FFF2-40B4-BE49-F238E27FC236}">
                <a16:creationId xmlns:a16="http://schemas.microsoft.com/office/drawing/2014/main" id="{1AC40D1E-EF1D-47FF-A23C-7D1BCD33B9AD}"/>
              </a:ext>
            </a:extLst>
          </p:cNvPr>
          <p:cNvSpPr txBox="1"/>
          <p:nvPr/>
        </p:nvSpPr>
        <p:spPr>
          <a:xfrm>
            <a:off x="359394" y="1013158"/>
            <a:ext cx="323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cs typeface="Arial" panose="020B0604020202020204" pitchFamily="34" charset="0"/>
              </a:rPr>
              <a:t>*</a:t>
            </a:r>
            <a:endParaRPr lang="sk-SK" sz="2800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49913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U3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Iba v zošite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</a:t>
            </a:r>
            <a:endParaRPr lang="sk-SK" sz="200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29</a:t>
            </a:fld>
            <a:endParaRPr lang="sk-SK"/>
          </a:p>
        </p:txBody>
      </p:sp>
      <p:sp>
        <p:nvSpPr>
          <p:cNvPr id="19" name="Rectangle: Rounded Corners 22">
            <a:extLst>
              <a:ext uri="{FF2B5EF4-FFF2-40B4-BE49-F238E27FC236}">
                <a16:creationId xmlns:a16="http://schemas.microsoft.com/office/drawing/2014/main" id="{5BC0050A-75F9-4D26-85F4-750BD523A099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22" name="Obrázok 21" descr="Obrázok, na ktorom je text&#10;&#10;Automaticky generovaný popis">
            <a:extLst>
              <a:ext uri="{FF2B5EF4-FFF2-40B4-BE49-F238E27FC236}">
                <a16:creationId xmlns:a16="http://schemas.microsoft.com/office/drawing/2014/main" id="{DF40D073-EEDA-4C3C-89AB-EBCAEE1A48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71" y="1951622"/>
            <a:ext cx="3483959" cy="519208"/>
          </a:xfrm>
          <a:prstGeom prst="rect">
            <a:avLst/>
          </a:prstGeom>
        </p:spPr>
      </p:pic>
      <p:pic>
        <p:nvPicPr>
          <p:cNvPr id="23" name="Obrázok 22" descr="Obrázok, na ktorom je text&#10;&#10;Automaticky generovaný popis">
            <a:extLst>
              <a:ext uri="{FF2B5EF4-FFF2-40B4-BE49-F238E27FC236}">
                <a16:creationId xmlns:a16="http://schemas.microsoft.com/office/drawing/2014/main" id="{D8E637F9-250D-4DC0-8486-314841F6B2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366" y="2560890"/>
            <a:ext cx="3491484" cy="519208"/>
          </a:xfrm>
          <a:prstGeom prst="rect">
            <a:avLst/>
          </a:prstGeom>
        </p:spPr>
      </p:pic>
      <p:pic>
        <p:nvPicPr>
          <p:cNvPr id="24" name="Obrázok 23" descr="Obrázok, na ktorom je text&#10;&#10;Automaticky generovaný popis">
            <a:extLst>
              <a:ext uri="{FF2B5EF4-FFF2-40B4-BE49-F238E27FC236}">
                <a16:creationId xmlns:a16="http://schemas.microsoft.com/office/drawing/2014/main" id="{8CC1E484-B835-48E9-8F75-3DD39F7B8B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886" y="3170158"/>
            <a:ext cx="3491484" cy="519208"/>
          </a:xfrm>
          <a:prstGeom prst="rect">
            <a:avLst/>
          </a:prstGeom>
        </p:spPr>
      </p:pic>
      <p:pic>
        <p:nvPicPr>
          <p:cNvPr id="25" name="Obrázok 24">
            <a:extLst>
              <a:ext uri="{FF2B5EF4-FFF2-40B4-BE49-F238E27FC236}">
                <a16:creationId xmlns:a16="http://schemas.microsoft.com/office/drawing/2014/main" id="{8632AA49-3558-498D-A282-4F08C876C0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91" y="3977521"/>
            <a:ext cx="3724275" cy="524637"/>
          </a:xfrm>
          <a:prstGeom prst="rect">
            <a:avLst/>
          </a:prstGeom>
        </p:spPr>
      </p:pic>
      <p:pic>
        <p:nvPicPr>
          <p:cNvPr id="26" name="Obrázok 25">
            <a:extLst>
              <a:ext uri="{FF2B5EF4-FFF2-40B4-BE49-F238E27FC236}">
                <a16:creationId xmlns:a16="http://schemas.microsoft.com/office/drawing/2014/main" id="{D24373F0-371D-47CD-BB51-A0E8118CAA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91" y="4568111"/>
            <a:ext cx="4255389" cy="524637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01ACDB6D-DB53-41F1-97A7-40B35F9D0C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91" y="5158701"/>
            <a:ext cx="3724275" cy="531114"/>
          </a:xfrm>
          <a:prstGeom prst="rect">
            <a:avLst/>
          </a:prstGeom>
        </p:spPr>
      </p:pic>
      <p:pic>
        <p:nvPicPr>
          <p:cNvPr id="28" name="Obrázok 27">
            <a:extLst>
              <a:ext uri="{FF2B5EF4-FFF2-40B4-BE49-F238E27FC236}">
                <a16:creationId xmlns:a16="http://schemas.microsoft.com/office/drawing/2014/main" id="{3D5C7FA5-A495-4C0D-9CEE-1E42FEDF808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91" y="5755768"/>
            <a:ext cx="4786503" cy="524637"/>
          </a:xfrm>
          <a:prstGeom prst="rect">
            <a:avLst/>
          </a:prstGeom>
        </p:spPr>
      </p:pic>
      <p:sp>
        <p:nvSpPr>
          <p:cNvPr id="29" name="TextBox 23">
            <a:extLst>
              <a:ext uri="{FF2B5EF4-FFF2-40B4-BE49-F238E27FC236}">
                <a16:creationId xmlns:a16="http://schemas.microsoft.com/office/drawing/2014/main" id="{0B97C10E-D6A3-4AE9-883B-B3C7F8C63633}"/>
              </a:ext>
            </a:extLst>
          </p:cNvPr>
          <p:cNvSpPr txBox="1"/>
          <p:nvPr/>
        </p:nvSpPr>
        <p:spPr>
          <a:xfrm>
            <a:off x="576000" y="1105200"/>
            <a:ext cx="66277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Ema je </a:t>
            </a:r>
            <a:r>
              <a:rPr lang="sk-SK" sz="2000" b="1" dirty="0">
                <a:solidFill>
                  <a:srgbClr val="441D61"/>
                </a:solidFill>
              </a:rPr>
              <a:t>v cieli na A2</a:t>
            </a:r>
            <a:r>
              <a:rPr lang="sk-SK" sz="2000" dirty="0">
                <a:solidFill>
                  <a:srgbClr val="441D61"/>
                </a:solidFill>
              </a:rPr>
              <a:t>. Odkiaľ prišla a ktorý program použila?</a:t>
            </a:r>
            <a:br>
              <a:rPr lang="sk-SK" sz="2000" dirty="0">
                <a:solidFill>
                  <a:srgbClr val="441D61"/>
                </a:solidFill>
              </a:rPr>
            </a:br>
            <a:r>
              <a:rPr lang="sk-SK" sz="2000" dirty="0">
                <a:solidFill>
                  <a:srgbClr val="441D61"/>
                </a:solidFill>
              </a:rPr>
              <a:t>Spoj štart a správny program.</a:t>
            </a:r>
          </a:p>
        </p:txBody>
      </p:sp>
      <p:pic>
        <p:nvPicPr>
          <p:cNvPr id="31" name="Obrázok 30">
            <a:extLst>
              <a:ext uri="{FF2B5EF4-FFF2-40B4-BE49-F238E27FC236}">
                <a16:creationId xmlns:a16="http://schemas.microsoft.com/office/drawing/2014/main" id="{9269E5D0-F86E-4B2D-ADC6-E816C51AE7D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079" y="4694049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Obrázok 32">
            <a:extLst>
              <a:ext uri="{FF2B5EF4-FFF2-40B4-BE49-F238E27FC236}">
                <a16:creationId xmlns:a16="http://schemas.microsoft.com/office/drawing/2014/main" id="{423B237E-8586-49E8-A33A-426EAB05314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080" y="527750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Obrázok 34">
            <a:extLst>
              <a:ext uri="{FF2B5EF4-FFF2-40B4-BE49-F238E27FC236}">
                <a16:creationId xmlns:a16="http://schemas.microsoft.com/office/drawing/2014/main" id="{392D2527-7A6F-43F5-82A5-F931290C0D4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160" y="4108920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Obrázok 36">
            <a:extLst>
              <a:ext uri="{FF2B5EF4-FFF2-40B4-BE49-F238E27FC236}">
                <a16:creationId xmlns:a16="http://schemas.microsoft.com/office/drawing/2014/main" id="{7A6D83EA-1D64-4CD4-8E33-61B9B95040A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079" y="5860953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E199698-DA6C-4B61-892B-F8592EA37B6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BlokTextu 39">
            <a:extLst>
              <a:ext uri="{FF2B5EF4-FFF2-40B4-BE49-F238E27FC236}">
                <a16:creationId xmlns:a16="http://schemas.microsoft.com/office/drawing/2014/main" id="{97B6B4BF-570E-4B92-AF84-CCAF5CC80C9C}"/>
              </a:ext>
            </a:extLst>
          </p:cNvPr>
          <p:cNvSpPr txBox="1"/>
          <p:nvPr/>
        </p:nvSpPr>
        <p:spPr>
          <a:xfrm>
            <a:off x="359394" y="1013158"/>
            <a:ext cx="323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cs typeface="Arial" panose="020B0604020202020204" pitchFamily="34" charset="0"/>
              </a:rPr>
              <a:t>*</a:t>
            </a:r>
            <a:endParaRPr lang="sk-SK" sz="2800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8A04BC3-3EE3-4871-8001-B6A439153522}"/>
              </a:ext>
            </a:extLst>
          </p:cNvPr>
          <p:cNvGrpSpPr/>
          <p:nvPr/>
        </p:nvGrpSpPr>
        <p:grpSpPr>
          <a:xfrm>
            <a:off x="5344316" y="1890615"/>
            <a:ext cx="3364785" cy="3401761"/>
            <a:chOff x="5374796" y="1626455"/>
            <a:chExt cx="3364785" cy="3401761"/>
          </a:xfrm>
        </p:grpSpPr>
        <p:pic>
          <p:nvPicPr>
            <p:cNvPr id="5" name="Picture 4" descr="Calendar&#10;&#10;Description automatically generated">
              <a:extLst>
                <a:ext uri="{FF2B5EF4-FFF2-40B4-BE49-F238E27FC236}">
                  <a16:creationId xmlns:a16="http://schemas.microsoft.com/office/drawing/2014/main" id="{8AB66E83-658E-4A38-891D-B4461BBF01E3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4796" y="1626455"/>
              <a:ext cx="3364785" cy="34017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2" name="Obrázok 48">
              <a:extLst>
                <a:ext uri="{FF2B5EF4-FFF2-40B4-BE49-F238E27FC236}">
                  <a16:creationId xmlns:a16="http://schemas.microsoft.com/office/drawing/2014/main" id="{3484CE36-D645-44AB-B055-56D11254E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45518" y="2734419"/>
              <a:ext cx="716280" cy="723900"/>
            </a:xfrm>
            <a:prstGeom prst="rect">
              <a:avLst/>
            </a:prstGeom>
          </p:spPr>
        </p:pic>
        <p:pic>
          <p:nvPicPr>
            <p:cNvPr id="34" name="Obrázok 12">
              <a:extLst>
                <a:ext uri="{FF2B5EF4-FFF2-40B4-BE49-F238E27FC236}">
                  <a16:creationId xmlns:a16="http://schemas.microsoft.com/office/drawing/2014/main" id="{7FD4D9C3-FBE8-423A-90C9-A9A7692DD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184" y="2760047"/>
              <a:ext cx="627556" cy="661333"/>
            </a:xfrm>
            <a:prstGeom prst="rect">
              <a:avLst/>
            </a:prstGeom>
          </p:spPr>
        </p:pic>
        <p:pic>
          <p:nvPicPr>
            <p:cNvPr id="36" name="Obrázok 48">
              <a:extLst>
                <a:ext uri="{FF2B5EF4-FFF2-40B4-BE49-F238E27FC236}">
                  <a16:creationId xmlns:a16="http://schemas.microsoft.com/office/drawing/2014/main" id="{5E304762-4603-46D1-90DA-FF38C7F95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1798" y="3466135"/>
              <a:ext cx="716280" cy="723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40287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P2</a:t>
            </a:r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3</a:t>
            </a:fld>
            <a:endParaRPr lang="sk-SK"/>
          </a:p>
        </p:txBody>
      </p:sp>
      <p:sp>
        <p:nvSpPr>
          <p:cNvPr id="9" name="Rectangle: Rounded Corners 22">
            <a:extLst>
              <a:ext uri="{FF2B5EF4-FFF2-40B4-BE49-F238E27FC236}">
                <a16:creationId xmlns:a16="http://schemas.microsoft.com/office/drawing/2014/main" id="{588E9C4F-10A1-4B3F-8A5D-DF90C52063EE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3589BB43-FE32-4781-9199-B4E3EC45123B}"/>
              </a:ext>
            </a:extLst>
          </p:cNvPr>
          <p:cNvSpPr txBox="1"/>
          <p:nvPr/>
        </p:nvSpPr>
        <p:spPr>
          <a:xfrm>
            <a:off x="750267" y="1056910"/>
            <a:ext cx="81093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>
                <a:solidFill>
                  <a:srgbClr val="441D61"/>
                </a:solidFill>
              </a:rPr>
              <a:t>Postupujte ako doteraz, ale pre </a:t>
            </a:r>
            <a:r>
              <a:rPr lang="sk-SK" sz="2000" b="1">
                <a:solidFill>
                  <a:srgbClr val="441D61"/>
                </a:solidFill>
              </a:rPr>
              <a:t>tri tímy </a:t>
            </a:r>
            <a:r>
              <a:rPr lang="sk-SK" sz="2000">
                <a:solidFill>
                  <a:srgbClr val="441D61"/>
                </a:solidFill>
              </a:rPr>
              <a:t>a </a:t>
            </a:r>
            <a:r>
              <a:rPr lang="sk-SK" sz="2000" b="1">
                <a:solidFill>
                  <a:srgbClr val="441D61"/>
                </a:solidFill>
              </a:rPr>
              <a:t>tri Emy</a:t>
            </a:r>
            <a:r>
              <a:rPr lang="sk-SK" sz="2000">
                <a:solidFill>
                  <a:srgbClr val="441D61"/>
                </a:solidFill>
              </a:rPr>
              <a:t>.</a:t>
            </a:r>
          </a:p>
        </p:txBody>
      </p:sp>
      <p:pic>
        <p:nvPicPr>
          <p:cNvPr id="12" name="Obrázok 11">
            <a:extLst>
              <a:ext uri="{FF2B5EF4-FFF2-40B4-BE49-F238E27FC236}">
                <a16:creationId xmlns:a16="http://schemas.microsoft.com/office/drawing/2014/main" id="{246CA6E7-A5AD-4727-B5B8-B5C4F3AEF5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8228" y="1662426"/>
            <a:ext cx="7654671" cy="4341876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Obrázok 12">
            <a:extLst>
              <a:ext uri="{FF2B5EF4-FFF2-40B4-BE49-F238E27FC236}">
                <a16:creationId xmlns:a16="http://schemas.microsoft.com/office/drawing/2014/main" id="{5E6BBC80-6535-4E90-A91F-AC63B5C68A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3067" y="1118365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BlokTextu 7">
            <a:extLst>
              <a:ext uri="{FF2B5EF4-FFF2-40B4-BE49-F238E27FC236}">
                <a16:creationId xmlns:a16="http://schemas.microsoft.com/office/drawing/2014/main" id="{CC92F682-B4C6-4F04-A88F-650BFEB8AF3C}"/>
              </a:ext>
            </a:extLst>
          </p:cNvPr>
          <p:cNvSpPr txBox="1"/>
          <p:nvPr/>
        </p:nvSpPr>
        <p:spPr>
          <a:xfrm>
            <a:off x="7172342" y="834152"/>
            <a:ext cx="1394799" cy="646986"/>
          </a:xfrm>
          <a:prstGeom prst="roundRect">
            <a:avLst/>
          </a:prstGeom>
          <a:solidFill>
            <a:srgbClr val="B45EA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k-SK" sz="1600" dirty="0">
                <a:solidFill>
                  <a:schemeClr val="bg1"/>
                </a:solidFill>
              </a:rPr>
              <a:t>Tri tímy pracujú spolu</a:t>
            </a:r>
          </a:p>
        </p:txBody>
      </p:sp>
      <p:pic>
        <p:nvPicPr>
          <p:cNvPr id="10" name="Picture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4233734-1A5D-4AAA-9441-A662C9CDB1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C0B6F1A-9937-423A-B2DF-0DA13EC5C1C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Obrázok 5">
            <a:extLst>
              <a:ext uri="{FF2B5EF4-FFF2-40B4-BE49-F238E27FC236}">
                <a16:creationId xmlns:a16="http://schemas.microsoft.com/office/drawing/2014/main" id="{28B200DE-AE36-4927-8BFE-FA201FDACE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91" y="2588884"/>
            <a:ext cx="442500" cy="360000"/>
          </a:xfrm>
          <a:prstGeom prst="rect">
            <a:avLst/>
          </a:prstGeom>
        </p:spPr>
      </p:pic>
      <p:pic>
        <p:nvPicPr>
          <p:cNvPr id="17" name="Obrázok 9">
            <a:extLst>
              <a:ext uri="{FF2B5EF4-FFF2-40B4-BE49-F238E27FC236}">
                <a16:creationId xmlns:a16="http://schemas.microsoft.com/office/drawing/2014/main" id="{31F50F5D-27B4-4F9C-A150-66EF20FDB01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91" y="2209553"/>
            <a:ext cx="448000" cy="360000"/>
          </a:xfrm>
          <a:prstGeom prst="rect">
            <a:avLst/>
          </a:prstGeom>
        </p:spPr>
      </p:pic>
      <p:pic>
        <p:nvPicPr>
          <p:cNvPr id="18" name="Obrázok 16">
            <a:extLst>
              <a:ext uri="{FF2B5EF4-FFF2-40B4-BE49-F238E27FC236}">
                <a16:creationId xmlns:a16="http://schemas.microsoft.com/office/drawing/2014/main" id="{146503C3-97BB-4D86-A047-FF4E1B0F2B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446" y="1830222"/>
            <a:ext cx="448000" cy="360000"/>
          </a:xfrm>
          <a:prstGeom prst="rect">
            <a:avLst/>
          </a:prstGeom>
        </p:spPr>
      </p:pic>
      <p:sp>
        <p:nvSpPr>
          <p:cNvPr id="19" name="BlokTextu 39">
            <a:extLst>
              <a:ext uri="{FF2B5EF4-FFF2-40B4-BE49-F238E27FC236}">
                <a16:creationId xmlns:a16="http://schemas.microsoft.com/office/drawing/2014/main" id="{D3C911A3-0DEB-429C-BAC3-697D7189AB52}"/>
              </a:ext>
            </a:extLst>
          </p:cNvPr>
          <p:cNvSpPr txBox="1"/>
          <p:nvPr/>
        </p:nvSpPr>
        <p:spPr>
          <a:xfrm>
            <a:off x="8100733" y="6038499"/>
            <a:ext cx="95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>
                <a:cs typeface="Arial" panose="020B0604020202020204" pitchFamily="34" charset="0"/>
              </a:rPr>
              <a:t>…             </a:t>
            </a:r>
            <a:endParaRPr lang="sk-SK" b="1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22" name="Obrázok 27">
            <a:extLst>
              <a:ext uri="{FF2B5EF4-FFF2-40B4-BE49-F238E27FC236}">
                <a16:creationId xmlns:a16="http://schemas.microsoft.com/office/drawing/2014/main" id="{36CAD796-EEA1-4882-B01C-9A148F18C20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41480" y="604371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6879321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22">
            <a:extLst>
              <a:ext uri="{FF2B5EF4-FFF2-40B4-BE49-F238E27FC236}">
                <a16:creationId xmlns:a16="http://schemas.microsoft.com/office/drawing/2014/main" id="{CE0A2712-D283-474F-8327-37181FFDC617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7AE323-8FBF-4BC6-9644-34A0556754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743" y="1879584"/>
            <a:ext cx="4105275" cy="417194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</a:t>
            </a:r>
            <a:endParaRPr lang="sk-SK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4</a:t>
            </a:fld>
            <a:endParaRPr lang="sk-SK"/>
          </a:p>
        </p:txBody>
      </p:sp>
      <p:sp>
        <p:nvSpPr>
          <p:cNvPr id="11" name="TextBox 23">
            <a:extLst>
              <a:ext uri="{FF2B5EF4-FFF2-40B4-BE49-F238E27FC236}">
                <a16:creationId xmlns:a16="http://schemas.microsoft.com/office/drawing/2014/main" id="{B5742A21-311E-4B55-A3E2-06887BD97367}"/>
              </a:ext>
            </a:extLst>
          </p:cNvPr>
          <p:cNvSpPr txBox="1"/>
          <p:nvPr/>
        </p:nvSpPr>
        <p:spPr>
          <a:xfrm>
            <a:off x="468000" y="1188000"/>
            <a:ext cx="4996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>
                <a:solidFill>
                  <a:srgbClr val="441D61"/>
                </a:solidFill>
              </a:rPr>
              <a:t>Toto je </a:t>
            </a:r>
            <a:r>
              <a:rPr lang="sk-SK" sz="2000" b="1">
                <a:solidFill>
                  <a:srgbClr val="441D61"/>
                </a:solidFill>
              </a:rPr>
              <a:t>Tabuľková podložka</a:t>
            </a:r>
          </a:p>
        </p:txBody>
      </p:sp>
      <p:pic>
        <p:nvPicPr>
          <p:cNvPr id="9" name="Picture 8">
            <a:hlinkClick r:id="rId3" action="ppaction://hlinksldjump"/>
            <a:extLst>
              <a:ext uri="{FF2B5EF4-FFF2-40B4-BE49-F238E27FC236}">
                <a16:creationId xmlns:a16="http://schemas.microsoft.com/office/drawing/2014/main" id="{8D60DF62-E06C-4A24-8E77-4958D0B260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0154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E6A09FB-3B9F-4520-8B8C-DA8492CA458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01FACEC-8126-46A8-8E30-A0FCDE98515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hlinkClick r:id="rId7" action="ppaction://hlinksldjump"/>
            <a:extLst>
              <a:ext uri="{FF2B5EF4-FFF2-40B4-BE49-F238E27FC236}">
                <a16:creationId xmlns:a16="http://schemas.microsoft.com/office/drawing/2014/main" id="{F75180AF-50F8-409D-AA21-85FBADA56E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0207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hlinkClick r:id="rId9" action="ppaction://hlinksldjump"/>
            <a:extLst>
              <a:ext uri="{FF2B5EF4-FFF2-40B4-BE49-F238E27FC236}">
                <a16:creationId xmlns:a16="http://schemas.microsoft.com/office/drawing/2014/main" id="{C4049534-EE7C-42A0-BC62-BEE85CB1D42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hlinkClick r:id="rId11" action="ppaction://hlinksldjump"/>
            <a:extLst>
              <a:ext uri="{FF2B5EF4-FFF2-40B4-BE49-F238E27FC236}">
                <a16:creationId xmlns:a16="http://schemas.microsoft.com/office/drawing/2014/main" id="{51DDDB22-1C5A-40E0-8BCB-CA739C0250C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79607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R1</a:t>
            </a:r>
            <a:r>
              <a:rPr kumimoji="0" lang="sk-SK" sz="20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sz="1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Iba v zošite</a:t>
            </a:r>
            <a:endParaRPr lang="sk-SK" sz="2000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5937289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5</a:t>
            </a:fld>
            <a:endParaRPr lang="sk-SK"/>
          </a:p>
        </p:txBody>
      </p:sp>
      <p:sp>
        <p:nvSpPr>
          <p:cNvPr id="15" name="Rectangle: Rounded Corners 22">
            <a:extLst>
              <a:ext uri="{FF2B5EF4-FFF2-40B4-BE49-F238E27FC236}">
                <a16:creationId xmlns:a16="http://schemas.microsoft.com/office/drawing/2014/main" id="{E42CB681-3E16-47AF-B497-14DA42E52640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3A34DE1-7A57-4901-94D9-3D411BF6F9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394DE75-0AC0-49D0-962F-20C91404A9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A68AFDC-DAA6-4451-A1FE-15A4E5D6C6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8261" y="1279287"/>
            <a:ext cx="2751561" cy="279624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563B954-6D78-48B4-BDC3-720101A10834}"/>
              </a:ext>
            </a:extLst>
          </p:cNvPr>
          <p:cNvGrpSpPr/>
          <p:nvPr/>
        </p:nvGrpSpPr>
        <p:grpSpPr>
          <a:xfrm>
            <a:off x="469986" y="2955921"/>
            <a:ext cx="4964823" cy="1468307"/>
            <a:chOff x="469986" y="2823736"/>
            <a:chExt cx="4964823" cy="1468307"/>
          </a:xfrm>
        </p:grpSpPr>
        <p:pic>
          <p:nvPicPr>
            <p:cNvPr id="21" name="Obrázok 20">
              <a:extLst>
                <a:ext uri="{FF2B5EF4-FFF2-40B4-BE49-F238E27FC236}">
                  <a16:creationId xmlns:a16="http://schemas.microsoft.com/office/drawing/2014/main" id="{CB4D7D60-C4A8-46D3-BFED-5B44E6D7E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9986" y="2862331"/>
              <a:ext cx="277200" cy="2772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2" name="TextBox 23">
              <a:extLst>
                <a:ext uri="{FF2B5EF4-FFF2-40B4-BE49-F238E27FC236}">
                  <a16:creationId xmlns:a16="http://schemas.microsoft.com/office/drawing/2014/main" id="{37793CB7-86A1-4958-A641-E6FF8AC313E7}"/>
                </a:ext>
              </a:extLst>
            </p:cNvPr>
            <p:cNvSpPr txBox="1"/>
            <p:nvPr/>
          </p:nvSpPr>
          <p:spPr>
            <a:xfrm>
              <a:off x="750267" y="2823736"/>
              <a:ext cx="3627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dirty="0"/>
                <a:t>Napíš, ktoré políčka sú v riadku </a:t>
              </a:r>
              <a:r>
                <a:rPr lang="sk-SK" b="1" dirty="0"/>
                <a:t>2</a:t>
              </a:r>
              <a:r>
                <a:rPr lang="sk-SK" dirty="0"/>
                <a:t>:</a:t>
              </a:r>
            </a:p>
          </p:txBody>
        </p:sp>
        <p:pic>
          <p:nvPicPr>
            <p:cNvPr id="25" name="Obrázok 18">
              <a:extLst>
                <a:ext uri="{FF2B5EF4-FFF2-40B4-BE49-F238E27FC236}">
                  <a16:creationId xmlns:a16="http://schemas.microsoft.com/office/drawing/2014/main" id="{5F1E465C-C147-44DC-8126-ACD3E216BEA5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33091" y="3286108"/>
              <a:ext cx="4601718" cy="100593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FA268B7-8396-4BDB-A63A-684A8C0F9981}"/>
              </a:ext>
            </a:extLst>
          </p:cNvPr>
          <p:cNvGrpSpPr/>
          <p:nvPr/>
        </p:nvGrpSpPr>
        <p:grpSpPr>
          <a:xfrm>
            <a:off x="471080" y="4838845"/>
            <a:ext cx="4953139" cy="1401242"/>
            <a:chOff x="471080" y="4792451"/>
            <a:chExt cx="4953139" cy="1401242"/>
          </a:xfrm>
        </p:grpSpPr>
        <p:pic>
          <p:nvPicPr>
            <p:cNvPr id="28" name="Obrázok 27">
              <a:extLst>
                <a:ext uri="{FF2B5EF4-FFF2-40B4-BE49-F238E27FC236}">
                  <a16:creationId xmlns:a16="http://schemas.microsoft.com/office/drawing/2014/main" id="{66DABB60-47BA-4255-BA5E-50F37D488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71080" y="4845389"/>
              <a:ext cx="277200" cy="2772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TextBox 23">
              <a:extLst>
                <a:ext uri="{FF2B5EF4-FFF2-40B4-BE49-F238E27FC236}">
                  <a16:creationId xmlns:a16="http://schemas.microsoft.com/office/drawing/2014/main" id="{CE8CF34B-B5C0-4762-B6C0-638EF0A9891F}"/>
                </a:ext>
              </a:extLst>
            </p:cNvPr>
            <p:cNvSpPr txBox="1"/>
            <p:nvPr/>
          </p:nvSpPr>
          <p:spPr>
            <a:xfrm>
              <a:off x="750266" y="4792451"/>
              <a:ext cx="3627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dirty="0"/>
                <a:t>Napíš, ktoré políčka sú v riadku </a:t>
              </a:r>
              <a:r>
                <a:rPr lang="sk-SK" b="1" dirty="0"/>
                <a:t>1</a:t>
              </a:r>
              <a:r>
                <a:rPr lang="sk-SK" dirty="0"/>
                <a:t>:</a:t>
              </a:r>
            </a:p>
          </p:txBody>
        </p:sp>
        <p:pic>
          <p:nvPicPr>
            <p:cNvPr id="27" name="Obrázok 18">
              <a:extLst>
                <a:ext uri="{FF2B5EF4-FFF2-40B4-BE49-F238E27FC236}">
                  <a16:creationId xmlns:a16="http://schemas.microsoft.com/office/drawing/2014/main" id="{EA0311F0-2D83-42E3-9CDE-74BB1C387BB5}"/>
                </a:ext>
              </a:extLst>
            </p:cNvPr>
            <p:cNvPicPr>
              <a:picLocks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833091" y="5187758"/>
              <a:ext cx="4591128" cy="1005935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952B3F-FB08-4456-93F5-7E069795C192}"/>
              </a:ext>
            </a:extLst>
          </p:cNvPr>
          <p:cNvGrpSpPr/>
          <p:nvPr/>
        </p:nvGrpSpPr>
        <p:grpSpPr>
          <a:xfrm>
            <a:off x="468000" y="1126164"/>
            <a:ext cx="4956219" cy="1415139"/>
            <a:chOff x="468000" y="1681750"/>
            <a:chExt cx="4956219" cy="1415139"/>
          </a:xfrm>
        </p:grpSpPr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4D4D6D51-907B-4766-BADD-602B6A06D84E}"/>
                </a:ext>
              </a:extLst>
            </p:cNvPr>
            <p:cNvSpPr txBox="1"/>
            <p:nvPr/>
          </p:nvSpPr>
          <p:spPr>
            <a:xfrm>
              <a:off x="750267" y="1681750"/>
              <a:ext cx="362730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dirty="0"/>
                <a:t>Napíš, ktoré políčka sú v stĺpci </a:t>
              </a:r>
              <a:r>
                <a:rPr lang="sk-SK" b="1" dirty="0"/>
                <a:t>C</a:t>
              </a:r>
              <a:r>
                <a:rPr lang="sk-SK" dirty="0"/>
                <a:t>:</a:t>
              </a:r>
            </a:p>
          </p:txBody>
        </p:sp>
        <p:pic>
          <p:nvPicPr>
            <p:cNvPr id="32" name="Obrázok 31">
              <a:extLst>
                <a:ext uri="{FF2B5EF4-FFF2-40B4-BE49-F238E27FC236}">
                  <a16:creationId xmlns:a16="http://schemas.microsoft.com/office/drawing/2014/main" id="{67942E24-E4A4-419B-8427-3DCD90157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8000" y="1720345"/>
              <a:ext cx="277200" cy="2772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61956365-5658-41B9-9371-3DA147912FE3}"/>
                </a:ext>
              </a:extLst>
            </p:cNvPr>
            <p:cNvGrpSpPr/>
            <p:nvPr/>
          </p:nvGrpSpPr>
          <p:grpSpPr>
            <a:xfrm>
              <a:off x="833091" y="2084836"/>
              <a:ext cx="4591128" cy="1012053"/>
              <a:chOff x="833091" y="1696216"/>
              <a:chExt cx="4591128" cy="1012053"/>
            </a:xfrm>
          </p:grpSpPr>
          <p:pic>
            <p:nvPicPr>
              <p:cNvPr id="19" name="Obrázok 18">
                <a:extLst>
                  <a:ext uri="{FF2B5EF4-FFF2-40B4-BE49-F238E27FC236}">
                    <a16:creationId xmlns:a16="http://schemas.microsoft.com/office/drawing/2014/main" id="{F93F163D-9086-4D6C-B4D1-BEA751A808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833091" y="1696216"/>
                <a:ext cx="4591128" cy="101205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20" name="Obrázok 19">
                <a:extLst>
                  <a:ext uri="{FF2B5EF4-FFF2-40B4-BE49-F238E27FC236}">
                    <a16:creationId xmlns:a16="http://schemas.microsoft.com/office/drawing/2014/main" id="{899F02C1-F4EB-496F-AFD1-94A4BB7620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79902" y="2117410"/>
                <a:ext cx="428625" cy="304800"/>
              </a:xfrm>
              <a:prstGeom prst="rect">
                <a:avLst/>
              </a:prstGeom>
            </p:spPr>
          </p:pic>
        </p:grpSp>
      </p:grpSp>
      <p:sp>
        <p:nvSpPr>
          <p:cNvPr id="26" name="Zástupný objekt pre číslo snímky 3">
            <a:extLst>
              <a:ext uri="{FF2B5EF4-FFF2-40B4-BE49-F238E27FC236}">
                <a16:creationId xmlns:a16="http://schemas.microsoft.com/office/drawing/2014/main" id="{C7A68ABF-3F74-4F69-A879-EE41013D60EB}"/>
              </a:ext>
            </a:extLst>
          </p:cNvPr>
          <p:cNvSpPr txBox="1">
            <a:spLocks/>
          </p:cNvSpPr>
          <p:nvPr/>
        </p:nvSpPr>
        <p:spPr>
          <a:xfrm>
            <a:off x="4377574" y="6492875"/>
            <a:ext cx="4470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rgbClr val="903092"/>
                </a:solidFill>
                <a:latin typeface="Nunito ExtraBold" pitchFamily="2" charset="-18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B7A4E1B-E5CF-4D46-A6A6-C0CA9274309B}" type="slidenum">
              <a:rPr lang="sk-SK" smtClean="0"/>
              <a:pPr/>
              <a:t>5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532072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22">
            <a:extLst>
              <a:ext uri="{FF2B5EF4-FFF2-40B4-BE49-F238E27FC236}">
                <a16:creationId xmlns:a16="http://schemas.microsoft.com/office/drawing/2014/main" id="{CE0A2712-D283-474F-8327-37181FFDC617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</a:t>
            </a:r>
            <a:r>
              <a:rPr kumimoji="0" lang="sk-SK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2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sz="1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Iba v zošite</a:t>
            </a:r>
            <a:endParaRPr lang="sk-SK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6</a:t>
            </a:fld>
            <a:endParaRPr lang="sk-SK" dirty="0"/>
          </a:p>
        </p:txBody>
      </p:sp>
      <p:sp>
        <p:nvSpPr>
          <p:cNvPr id="15" name="TextBox 23">
            <a:extLst>
              <a:ext uri="{FF2B5EF4-FFF2-40B4-BE49-F238E27FC236}">
                <a16:creationId xmlns:a16="http://schemas.microsoft.com/office/drawing/2014/main" id="{189272FB-BD62-4DDA-A7E1-CDC6B2F485E5}"/>
              </a:ext>
            </a:extLst>
          </p:cNvPr>
          <p:cNvSpPr txBox="1"/>
          <p:nvPr/>
        </p:nvSpPr>
        <p:spPr>
          <a:xfrm>
            <a:off x="467999" y="1631394"/>
            <a:ext cx="50566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Povieme:</a:t>
            </a:r>
          </a:p>
          <a:p>
            <a:pPr marL="2340000"/>
            <a:r>
              <a:rPr lang="sk-SK" dirty="0"/>
              <a:t>Teraz Ema stojí na </a:t>
            </a:r>
            <a:r>
              <a:rPr lang="sk-SK" b="1" dirty="0"/>
              <a:t>B3</a:t>
            </a:r>
            <a:r>
              <a:rPr lang="sk-SK" dirty="0"/>
              <a:t>, otočená smerom </a:t>
            </a:r>
            <a:r>
              <a:rPr lang="sk-SK" b="1" dirty="0"/>
              <a:t>k C3</a:t>
            </a:r>
            <a:r>
              <a:rPr lang="sk-SK" dirty="0"/>
              <a:t>:</a:t>
            </a:r>
          </a:p>
        </p:txBody>
      </p:sp>
      <p:pic>
        <p:nvPicPr>
          <p:cNvPr id="9" name="Picture 8">
            <a:hlinkClick r:id="rId2" action="ppaction://hlinksldjump"/>
            <a:extLst>
              <a:ext uri="{FF2B5EF4-FFF2-40B4-BE49-F238E27FC236}">
                <a16:creationId xmlns:a16="http://schemas.microsoft.com/office/drawing/2014/main" id="{8D60DF62-E06C-4A24-8E77-4958D0B260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80154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E6A09FB-3B9F-4520-8B8C-DA8492CA45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01FACEC-8126-46A8-8E30-A0FCDE98515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23">
            <a:extLst>
              <a:ext uri="{FF2B5EF4-FFF2-40B4-BE49-F238E27FC236}">
                <a16:creationId xmlns:a16="http://schemas.microsoft.com/office/drawing/2014/main" id="{2EC0BF1E-757B-4C46-8057-83BB75916529}"/>
              </a:ext>
            </a:extLst>
          </p:cNvPr>
          <p:cNvSpPr txBox="1"/>
          <p:nvPr/>
        </p:nvSpPr>
        <p:spPr>
          <a:xfrm>
            <a:off x="468000" y="3713250"/>
            <a:ext cx="1808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Umiestni Emu </a:t>
            </a:r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0C5B19EA-62D6-48BA-92F7-25CB4CB03412}"/>
              </a:ext>
            </a:extLst>
          </p:cNvPr>
          <p:cNvSpPr txBox="1"/>
          <p:nvPr/>
        </p:nvSpPr>
        <p:spPr>
          <a:xfrm>
            <a:off x="2033262" y="4353640"/>
            <a:ext cx="4207071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sk-SK" dirty="0">
                <a:solidFill>
                  <a:srgbClr val="842076"/>
                </a:solidFill>
              </a:rPr>
              <a:t>●</a:t>
            </a:r>
            <a:r>
              <a:rPr lang="sk-SK" dirty="0"/>
              <a:t>  na políčko </a:t>
            </a:r>
            <a:r>
              <a:rPr lang="sk-SK" b="1" dirty="0"/>
              <a:t>A3</a:t>
            </a:r>
            <a:r>
              <a:rPr lang="sk-SK" dirty="0"/>
              <a:t>, smerom </a:t>
            </a:r>
            <a:r>
              <a:rPr lang="sk-SK" b="1" dirty="0"/>
              <a:t>k C3</a:t>
            </a:r>
          </a:p>
          <a:p>
            <a:pPr>
              <a:spcAft>
                <a:spcPts val="600"/>
              </a:spcAft>
            </a:pPr>
            <a:r>
              <a:rPr lang="sk-SK" dirty="0">
                <a:solidFill>
                  <a:srgbClr val="842076"/>
                </a:solidFill>
              </a:rPr>
              <a:t>●</a:t>
            </a:r>
            <a:r>
              <a:rPr lang="sk-SK" dirty="0"/>
              <a:t>  na </a:t>
            </a:r>
            <a:r>
              <a:rPr lang="sk-SK" b="1" dirty="0"/>
              <a:t>B2</a:t>
            </a:r>
            <a:r>
              <a:rPr lang="sk-SK" dirty="0"/>
              <a:t>, smerom </a:t>
            </a:r>
            <a:r>
              <a:rPr lang="sk-SK" b="1" dirty="0"/>
              <a:t>k B1</a:t>
            </a:r>
          </a:p>
          <a:p>
            <a:pPr>
              <a:spcAft>
                <a:spcPts val="600"/>
              </a:spcAft>
            </a:pPr>
            <a:r>
              <a:rPr lang="sk-SK" dirty="0">
                <a:solidFill>
                  <a:srgbClr val="842076"/>
                </a:solidFill>
              </a:rPr>
              <a:t>● </a:t>
            </a:r>
            <a:r>
              <a:rPr lang="sk-SK" dirty="0"/>
              <a:t> na </a:t>
            </a:r>
            <a:r>
              <a:rPr lang="sk-SK" b="1" dirty="0"/>
              <a:t>C3</a:t>
            </a:r>
            <a:r>
              <a:rPr lang="sk-SK" dirty="0"/>
              <a:t>, smerom </a:t>
            </a:r>
            <a:r>
              <a:rPr lang="sk-SK" b="1" dirty="0"/>
              <a:t>od B3</a:t>
            </a:r>
          </a:p>
          <a:p>
            <a:r>
              <a:rPr lang="sk-SK" dirty="0">
                <a:solidFill>
                  <a:srgbClr val="842076"/>
                </a:solidFill>
              </a:rPr>
              <a:t>●</a:t>
            </a:r>
            <a:r>
              <a:rPr lang="sk-SK" dirty="0"/>
              <a:t>  na </a:t>
            </a:r>
            <a:r>
              <a:rPr lang="sk-SK" b="1" dirty="0"/>
              <a:t>A1</a:t>
            </a:r>
            <a:r>
              <a:rPr lang="sk-SK" dirty="0"/>
              <a:t>, smerom </a:t>
            </a:r>
            <a:r>
              <a:rPr lang="sk-SK" b="1" dirty="0"/>
              <a:t>od B1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6FB94E8-C25E-4341-9174-EE379527D7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8261" y="1279287"/>
            <a:ext cx="2751561" cy="279624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Obrázok 12">
            <a:extLst>
              <a:ext uri="{FF2B5EF4-FFF2-40B4-BE49-F238E27FC236}">
                <a16:creationId xmlns:a16="http://schemas.microsoft.com/office/drawing/2014/main" id="{4BDD9B53-5627-4B16-A06D-44B8C0DDE9E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079572" y="3185222"/>
            <a:ext cx="672381" cy="708571"/>
          </a:xfrm>
          <a:prstGeom prst="rect">
            <a:avLst/>
          </a:prstGeom>
        </p:spPr>
      </p:pic>
      <p:sp>
        <p:nvSpPr>
          <p:cNvPr id="23" name="TextBox 23">
            <a:extLst>
              <a:ext uri="{FF2B5EF4-FFF2-40B4-BE49-F238E27FC236}">
                <a16:creationId xmlns:a16="http://schemas.microsoft.com/office/drawing/2014/main" id="{FEA5B93D-593D-4FD7-A55B-BFC88C5CAA22}"/>
              </a:ext>
            </a:extLst>
          </p:cNvPr>
          <p:cNvSpPr txBox="1"/>
          <p:nvPr/>
        </p:nvSpPr>
        <p:spPr>
          <a:xfrm>
            <a:off x="467999" y="1188000"/>
            <a:ext cx="5151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Odteraz budeme </a:t>
            </a:r>
            <a:r>
              <a:rPr lang="sk-SK" sz="2000" b="1" dirty="0">
                <a:solidFill>
                  <a:srgbClr val="C00000"/>
                </a:solidFill>
              </a:rPr>
              <a:t>políčka označovať po novom</a:t>
            </a:r>
            <a:r>
              <a:rPr lang="sk-SK" sz="2000" dirty="0">
                <a:solidFill>
                  <a:srgbClr val="441D61"/>
                </a:solidFill>
              </a:rPr>
              <a:t>. </a:t>
            </a:r>
          </a:p>
        </p:txBody>
      </p:sp>
      <p:sp>
        <p:nvSpPr>
          <p:cNvPr id="24" name="BlokTextu 39">
            <a:extLst>
              <a:ext uri="{FF2B5EF4-FFF2-40B4-BE49-F238E27FC236}">
                <a16:creationId xmlns:a16="http://schemas.microsoft.com/office/drawing/2014/main" id="{56C1A661-6338-440D-81CE-094A94DA75FF}"/>
              </a:ext>
            </a:extLst>
          </p:cNvPr>
          <p:cNvSpPr txBox="1"/>
          <p:nvPr/>
        </p:nvSpPr>
        <p:spPr>
          <a:xfrm>
            <a:off x="8403075" y="6038499"/>
            <a:ext cx="634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448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R2</a:t>
            </a:r>
            <a:r>
              <a:rPr kumimoji="0" lang="sk-SK" sz="20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sz="18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Iba v zošite</a:t>
            </a:r>
            <a:endParaRPr lang="sk-SK" sz="2000" dirty="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7</a:t>
            </a:fld>
            <a:endParaRPr lang="sk-SK"/>
          </a:p>
        </p:txBody>
      </p:sp>
      <p:sp>
        <p:nvSpPr>
          <p:cNvPr id="18" name="Rectangle: Rounded Corners 22">
            <a:extLst>
              <a:ext uri="{FF2B5EF4-FFF2-40B4-BE49-F238E27FC236}">
                <a16:creationId xmlns:a16="http://schemas.microsoft.com/office/drawing/2014/main" id="{B2EECDA3-F79D-4A6F-A4DB-911A68745AA0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80AAB07A-652D-4C19-88A9-86A7AF549870}"/>
              </a:ext>
            </a:extLst>
          </p:cNvPr>
          <p:cNvSpPr txBox="1"/>
          <p:nvPr/>
        </p:nvSpPr>
        <p:spPr>
          <a:xfrm>
            <a:off x="468000" y="1188000"/>
            <a:ext cx="49967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441D61"/>
                </a:solidFill>
              </a:rPr>
              <a:t>Spoj čiarou každú Emu so správnym</a:t>
            </a:r>
            <a:br>
              <a:rPr lang="sk-SK" sz="2000" dirty="0">
                <a:solidFill>
                  <a:srgbClr val="441D61"/>
                </a:solidFill>
              </a:rPr>
            </a:br>
            <a:r>
              <a:rPr lang="sk-SK" sz="2000" dirty="0">
                <a:solidFill>
                  <a:srgbClr val="441D61"/>
                </a:solidFill>
              </a:rPr>
              <a:t>označením jej miesta a smeru otočenia.</a:t>
            </a:r>
          </a:p>
        </p:txBody>
      </p:sp>
      <p:pic>
        <p:nvPicPr>
          <p:cNvPr id="22" name="Obrázok 21" descr="Obrázok, na ktorom je text&#10;&#10;Automaticky generovaný popis">
            <a:extLst>
              <a:ext uri="{FF2B5EF4-FFF2-40B4-BE49-F238E27FC236}">
                <a16:creationId xmlns:a16="http://schemas.microsoft.com/office/drawing/2014/main" id="{6663E9F6-D6C7-450D-93D5-6EF12430B7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91" y="2697908"/>
            <a:ext cx="3724275" cy="695325"/>
          </a:xfrm>
          <a:prstGeom prst="rect">
            <a:avLst/>
          </a:prstGeom>
        </p:spPr>
      </p:pic>
      <p:pic>
        <p:nvPicPr>
          <p:cNvPr id="23" name="Obrázok 22" descr="Obrázok, na ktorom je text&#10;&#10;Automaticky generovaný popis">
            <a:extLst>
              <a:ext uri="{FF2B5EF4-FFF2-40B4-BE49-F238E27FC236}">
                <a16:creationId xmlns:a16="http://schemas.microsoft.com/office/drawing/2014/main" id="{2BBB24EB-3337-4C74-A97B-C9ECD931F6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92" y="3638159"/>
            <a:ext cx="3724275" cy="704850"/>
          </a:xfrm>
          <a:prstGeom prst="rect">
            <a:avLst/>
          </a:prstGeom>
        </p:spPr>
      </p:pic>
      <p:pic>
        <p:nvPicPr>
          <p:cNvPr id="24" name="Obrázok 23" descr="Obrázok, na ktorom je text&#10;&#10;Automaticky generovaný popis">
            <a:extLst>
              <a:ext uri="{FF2B5EF4-FFF2-40B4-BE49-F238E27FC236}">
                <a16:creationId xmlns:a16="http://schemas.microsoft.com/office/drawing/2014/main" id="{9D05AE8B-987F-46AC-9535-A5871E1E0C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93" y="4587935"/>
            <a:ext cx="3724275" cy="695325"/>
          </a:xfrm>
          <a:prstGeom prst="rect">
            <a:avLst/>
          </a:prstGeom>
        </p:spPr>
      </p:pic>
      <p:pic>
        <p:nvPicPr>
          <p:cNvPr id="25" name="Obrázok 24" descr="Obrázok, na ktorom je text&#10;&#10;Automaticky generovaný popis">
            <a:extLst>
              <a:ext uri="{FF2B5EF4-FFF2-40B4-BE49-F238E27FC236}">
                <a16:creationId xmlns:a16="http://schemas.microsoft.com/office/drawing/2014/main" id="{49CBD8E9-3F6A-4257-BFE5-273CC179D8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93" y="5525613"/>
            <a:ext cx="3724275" cy="695325"/>
          </a:xfrm>
          <a:prstGeom prst="rect">
            <a:avLst/>
          </a:prstGeom>
        </p:spPr>
      </p:pic>
      <p:pic>
        <p:nvPicPr>
          <p:cNvPr id="26" name="Obrázok 25" descr="Obrázok, na ktorom je text&#10;&#10;Automaticky generovaný popis">
            <a:extLst>
              <a:ext uri="{FF2B5EF4-FFF2-40B4-BE49-F238E27FC236}">
                <a16:creationId xmlns:a16="http://schemas.microsoft.com/office/drawing/2014/main" id="{762EC558-287E-4EC4-A042-FBC7EB6128C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633" y="4585362"/>
            <a:ext cx="3781425" cy="695325"/>
          </a:xfrm>
          <a:prstGeom prst="rect">
            <a:avLst/>
          </a:prstGeom>
        </p:spPr>
      </p:pic>
      <p:pic>
        <p:nvPicPr>
          <p:cNvPr id="27" name="Obrázok 26" descr="Obrázok, na ktorom je text&#10;&#10;Automaticky generovaný popis">
            <a:extLst>
              <a:ext uri="{FF2B5EF4-FFF2-40B4-BE49-F238E27FC236}">
                <a16:creationId xmlns:a16="http://schemas.microsoft.com/office/drawing/2014/main" id="{861D4AFD-34CC-49E8-9913-B416B7DB33F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633" y="5525613"/>
            <a:ext cx="3781425" cy="695325"/>
          </a:xfrm>
          <a:prstGeom prst="rect">
            <a:avLst/>
          </a:prstGeom>
        </p:spPr>
      </p:pic>
      <p:pic>
        <p:nvPicPr>
          <p:cNvPr id="13" name="Picture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4D27A72-00BD-491F-AABB-C59DFB39247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E6A1357-D50E-45E5-BE2E-67BDBE010A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E072113-7501-4FF0-B5AE-0C35C2291E5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8261" y="1279287"/>
            <a:ext cx="2751561" cy="279624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Obrázok 12">
            <a:extLst>
              <a:ext uri="{FF2B5EF4-FFF2-40B4-BE49-F238E27FC236}">
                <a16:creationId xmlns:a16="http://schemas.microsoft.com/office/drawing/2014/main" id="{165A0EB3-B542-47EA-B634-13B2FDD1722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832718" y="2424261"/>
            <a:ext cx="672381" cy="708571"/>
          </a:xfrm>
          <a:prstGeom prst="rect">
            <a:avLst/>
          </a:prstGeom>
        </p:spPr>
      </p:pic>
      <p:pic>
        <p:nvPicPr>
          <p:cNvPr id="17" name="Obrázok 12">
            <a:extLst>
              <a:ext uri="{FF2B5EF4-FFF2-40B4-BE49-F238E27FC236}">
                <a16:creationId xmlns:a16="http://schemas.microsoft.com/office/drawing/2014/main" id="{107D8F67-D81E-4515-BA53-6025D2439F5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081672" y="1694190"/>
            <a:ext cx="672381" cy="708571"/>
          </a:xfrm>
          <a:prstGeom prst="rect">
            <a:avLst/>
          </a:prstGeom>
        </p:spPr>
      </p:pic>
      <p:pic>
        <p:nvPicPr>
          <p:cNvPr id="19" name="Obrázok 12">
            <a:extLst>
              <a:ext uri="{FF2B5EF4-FFF2-40B4-BE49-F238E27FC236}">
                <a16:creationId xmlns:a16="http://schemas.microsoft.com/office/drawing/2014/main" id="{405FD612-8059-4495-814C-D47AAD31ABD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086662" y="3186012"/>
            <a:ext cx="672381" cy="708571"/>
          </a:xfrm>
          <a:prstGeom prst="rect">
            <a:avLst/>
          </a:prstGeom>
        </p:spPr>
      </p:pic>
      <p:pic>
        <p:nvPicPr>
          <p:cNvPr id="28" name="Obrázok 12">
            <a:extLst>
              <a:ext uri="{FF2B5EF4-FFF2-40B4-BE49-F238E27FC236}">
                <a16:creationId xmlns:a16="http://schemas.microsoft.com/office/drawing/2014/main" id="{5EBEB47A-258A-48C1-9980-CDF20045DE4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12" y="2425621"/>
            <a:ext cx="672381" cy="708571"/>
          </a:xfrm>
          <a:prstGeom prst="rect">
            <a:avLst/>
          </a:prstGeom>
        </p:spPr>
      </p:pic>
      <p:pic>
        <p:nvPicPr>
          <p:cNvPr id="29" name="Obrázok 12">
            <a:extLst>
              <a:ext uri="{FF2B5EF4-FFF2-40B4-BE49-F238E27FC236}">
                <a16:creationId xmlns:a16="http://schemas.microsoft.com/office/drawing/2014/main" id="{1D6B1063-3A67-4940-80C3-4E24D35A308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829238" y="1674804"/>
            <a:ext cx="672381" cy="70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4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R3</a:t>
            </a:r>
            <a:endParaRPr lang="sk-SK" sz="200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8</a:t>
            </a:fld>
            <a:endParaRPr lang="sk-SK"/>
          </a:p>
        </p:txBody>
      </p:sp>
      <p:sp>
        <p:nvSpPr>
          <p:cNvPr id="20" name="Rectangle: Rounded Corners 22">
            <a:extLst>
              <a:ext uri="{FF2B5EF4-FFF2-40B4-BE49-F238E27FC236}">
                <a16:creationId xmlns:a16="http://schemas.microsoft.com/office/drawing/2014/main" id="{D21D933C-0117-47DE-82F3-9EDF0829BE34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DB97CCC2-3250-4B6F-B771-24E264DD0408}"/>
              </a:ext>
            </a:extLst>
          </p:cNvPr>
          <p:cNvSpPr txBox="1"/>
          <p:nvPr/>
        </p:nvSpPr>
        <p:spPr>
          <a:xfrm>
            <a:off x="468000" y="1188000"/>
            <a:ext cx="5740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>
                <a:solidFill>
                  <a:srgbClr val="441D61"/>
                </a:solidFill>
              </a:rPr>
              <a:t>Ema vykoná ten istý program, ale vždy z iného štartu.</a:t>
            </a:r>
            <a:br>
              <a:rPr lang="sk-SK" sz="2000">
                <a:solidFill>
                  <a:srgbClr val="441D61"/>
                </a:solidFill>
              </a:rPr>
            </a:br>
            <a:r>
              <a:rPr lang="sk-SK" sz="2000" b="1">
                <a:solidFill>
                  <a:srgbClr val="441D61"/>
                </a:solidFill>
              </a:rPr>
              <a:t>Nakresli cestu a napíš, kam príde.</a:t>
            </a:r>
          </a:p>
        </p:txBody>
      </p:sp>
      <p:pic>
        <p:nvPicPr>
          <p:cNvPr id="30" name="Obrázok 29">
            <a:extLst>
              <a:ext uri="{FF2B5EF4-FFF2-40B4-BE49-F238E27FC236}">
                <a16:creationId xmlns:a16="http://schemas.microsoft.com/office/drawing/2014/main" id="{70EA46F9-0670-4673-BBC8-CB5610B8DC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3015" y="2517576"/>
            <a:ext cx="3016500" cy="593636"/>
          </a:xfrm>
          <a:prstGeom prst="rect">
            <a:avLst/>
          </a:prstGeom>
        </p:spPr>
      </p:pic>
      <p:grpSp>
        <p:nvGrpSpPr>
          <p:cNvPr id="14" name="Skupina 13">
            <a:extLst>
              <a:ext uri="{FF2B5EF4-FFF2-40B4-BE49-F238E27FC236}">
                <a16:creationId xmlns:a16="http://schemas.microsoft.com/office/drawing/2014/main" id="{F4FBA276-940D-472C-9ABD-6CBF63ACE50F}"/>
              </a:ext>
            </a:extLst>
          </p:cNvPr>
          <p:cNvGrpSpPr/>
          <p:nvPr/>
        </p:nvGrpSpPr>
        <p:grpSpPr>
          <a:xfrm>
            <a:off x="2770925" y="3866670"/>
            <a:ext cx="2946829" cy="499115"/>
            <a:chOff x="3098585" y="3912390"/>
            <a:chExt cx="2946829" cy="499115"/>
          </a:xfrm>
        </p:grpSpPr>
        <p:pic>
          <p:nvPicPr>
            <p:cNvPr id="32" name="Obrázok 31">
              <a:extLst>
                <a:ext uri="{FF2B5EF4-FFF2-40B4-BE49-F238E27FC236}">
                  <a16:creationId xmlns:a16="http://schemas.microsoft.com/office/drawing/2014/main" id="{201C4D8B-592F-4550-96FB-4585A0C06B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098585" y="3912390"/>
              <a:ext cx="2946829" cy="499115"/>
            </a:xfrm>
            <a:prstGeom prst="rect">
              <a:avLst/>
            </a:prstGeom>
          </p:spPr>
        </p:pic>
        <p:pic>
          <p:nvPicPr>
            <p:cNvPr id="33" name="Obrázok 32">
              <a:extLst>
                <a:ext uri="{FF2B5EF4-FFF2-40B4-BE49-F238E27FC236}">
                  <a16:creationId xmlns:a16="http://schemas.microsoft.com/office/drawing/2014/main" id="{ED2BAAAE-F3D7-4A81-B9E7-E41CA7B184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599166" y="4016375"/>
              <a:ext cx="308573" cy="216000"/>
            </a:xfrm>
            <a:prstGeom prst="rect">
              <a:avLst/>
            </a:prstGeom>
          </p:spPr>
        </p:pic>
        <p:pic>
          <p:nvPicPr>
            <p:cNvPr id="34" name="Obrázok 33">
              <a:extLst>
                <a:ext uri="{FF2B5EF4-FFF2-40B4-BE49-F238E27FC236}">
                  <a16:creationId xmlns:a16="http://schemas.microsoft.com/office/drawing/2014/main" id="{F7726A09-6744-48E4-AB2C-8D2C276B9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87573" y="4016375"/>
              <a:ext cx="557422" cy="216000"/>
            </a:xfrm>
            <a:prstGeom prst="rect">
              <a:avLst/>
            </a:prstGeom>
          </p:spPr>
        </p:pic>
      </p:grpSp>
      <p:pic>
        <p:nvPicPr>
          <p:cNvPr id="36" name="Obrázok 35">
            <a:extLst>
              <a:ext uri="{FF2B5EF4-FFF2-40B4-BE49-F238E27FC236}">
                <a16:creationId xmlns:a16="http://schemas.microsoft.com/office/drawing/2014/main" id="{BA8471CE-6C58-4AB7-8CA3-E8C578D0B9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70924" y="4845403"/>
            <a:ext cx="2946829" cy="499115"/>
          </a:xfrm>
          <a:prstGeom prst="rect">
            <a:avLst/>
          </a:prstGeom>
        </p:spPr>
      </p:pic>
      <p:pic>
        <p:nvPicPr>
          <p:cNvPr id="38" name="Obrázok 37">
            <a:extLst>
              <a:ext uri="{FF2B5EF4-FFF2-40B4-BE49-F238E27FC236}">
                <a16:creationId xmlns:a16="http://schemas.microsoft.com/office/drawing/2014/main" id="{ECCCF88C-8A61-4703-9470-0E18E31E6E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24384" y="5828095"/>
            <a:ext cx="2946829" cy="499115"/>
          </a:xfrm>
          <a:prstGeom prst="rect">
            <a:avLst/>
          </a:prstGeom>
        </p:spPr>
      </p:pic>
      <p:sp>
        <p:nvSpPr>
          <p:cNvPr id="37" name="TextBox 23">
            <a:extLst>
              <a:ext uri="{FF2B5EF4-FFF2-40B4-BE49-F238E27FC236}">
                <a16:creationId xmlns:a16="http://schemas.microsoft.com/office/drawing/2014/main" id="{2AA87C62-BCA1-4C55-B87C-E6257430DC23}"/>
              </a:ext>
            </a:extLst>
          </p:cNvPr>
          <p:cNvSpPr txBox="1"/>
          <p:nvPr/>
        </p:nvSpPr>
        <p:spPr>
          <a:xfrm>
            <a:off x="828000" y="5430463"/>
            <a:ext cx="4448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/>
              <a:t>Ak začne </a:t>
            </a:r>
            <a:r>
              <a:rPr lang="sk-SK" b="1"/>
              <a:t>na A1 smerom k B1</a:t>
            </a:r>
            <a:r>
              <a:rPr lang="sk-SK"/>
              <a:t>, skončí:</a:t>
            </a:r>
          </a:p>
        </p:txBody>
      </p:sp>
      <p:pic>
        <p:nvPicPr>
          <p:cNvPr id="39" name="Obrázok 38">
            <a:extLst>
              <a:ext uri="{FF2B5EF4-FFF2-40B4-BE49-F238E27FC236}">
                <a16:creationId xmlns:a16="http://schemas.microsoft.com/office/drawing/2014/main" id="{9D6D3791-10F9-44BC-BB32-D31CF731C7E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01" y="5451048"/>
            <a:ext cx="442500" cy="360000"/>
          </a:xfrm>
          <a:prstGeom prst="rect">
            <a:avLst/>
          </a:prstGeom>
        </p:spPr>
      </p:pic>
      <p:sp>
        <p:nvSpPr>
          <p:cNvPr id="35" name="TextBox 23">
            <a:extLst>
              <a:ext uri="{FF2B5EF4-FFF2-40B4-BE49-F238E27FC236}">
                <a16:creationId xmlns:a16="http://schemas.microsoft.com/office/drawing/2014/main" id="{B9F19057-C494-416B-BB37-5D46849936D3}"/>
              </a:ext>
            </a:extLst>
          </p:cNvPr>
          <p:cNvSpPr txBox="1"/>
          <p:nvPr/>
        </p:nvSpPr>
        <p:spPr>
          <a:xfrm>
            <a:off x="828000" y="4473233"/>
            <a:ext cx="4448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/>
              <a:t>Ak začne </a:t>
            </a:r>
            <a:r>
              <a:rPr lang="sk-SK" b="1"/>
              <a:t>na C1 smerom k C2</a:t>
            </a:r>
            <a:r>
              <a:rPr lang="sk-SK"/>
              <a:t>, skončí:</a:t>
            </a:r>
          </a:p>
        </p:txBody>
      </p:sp>
      <p:pic>
        <p:nvPicPr>
          <p:cNvPr id="40" name="Obrázok 39">
            <a:extLst>
              <a:ext uri="{FF2B5EF4-FFF2-40B4-BE49-F238E27FC236}">
                <a16:creationId xmlns:a16="http://schemas.microsoft.com/office/drawing/2014/main" id="{D555578B-4025-492B-8DEB-6482D060ADF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01" y="4485381"/>
            <a:ext cx="448000" cy="360000"/>
          </a:xfrm>
          <a:prstGeom prst="rect">
            <a:avLst/>
          </a:prstGeom>
        </p:spPr>
      </p:pic>
      <p:sp>
        <p:nvSpPr>
          <p:cNvPr id="31" name="TextBox 23">
            <a:extLst>
              <a:ext uri="{FF2B5EF4-FFF2-40B4-BE49-F238E27FC236}">
                <a16:creationId xmlns:a16="http://schemas.microsoft.com/office/drawing/2014/main" id="{960F90BA-BF40-4B34-AFBB-05F69676F123}"/>
              </a:ext>
            </a:extLst>
          </p:cNvPr>
          <p:cNvSpPr txBox="1"/>
          <p:nvPr/>
        </p:nvSpPr>
        <p:spPr>
          <a:xfrm>
            <a:off x="828000" y="3473412"/>
            <a:ext cx="4448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/>
              <a:t>Ak začne </a:t>
            </a:r>
            <a:r>
              <a:rPr lang="sk-SK" b="1"/>
              <a:t>na B3 smerom k A3</a:t>
            </a:r>
            <a:r>
              <a:rPr lang="sk-SK"/>
              <a:t>, skončí:</a:t>
            </a:r>
          </a:p>
        </p:txBody>
      </p:sp>
      <p:pic>
        <p:nvPicPr>
          <p:cNvPr id="41" name="Obrázok 40">
            <a:extLst>
              <a:ext uri="{FF2B5EF4-FFF2-40B4-BE49-F238E27FC236}">
                <a16:creationId xmlns:a16="http://schemas.microsoft.com/office/drawing/2014/main" id="{652CB770-80B8-407E-B138-5F61B9F132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401" y="3519714"/>
            <a:ext cx="448000" cy="360000"/>
          </a:xfrm>
          <a:prstGeom prst="rect">
            <a:avLst/>
          </a:prstGeom>
        </p:spPr>
      </p:pic>
      <p:sp>
        <p:nvSpPr>
          <p:cNvPr id="29" name="TextBox 23">
            <a:extLst>
              <a:ext uri="{FF2B5EF4-FFF2-40B4-BE49-F238E27FC236}">
                <a16:creationId xmlns:a16="http://schemas.microsoft.com/office/drawing/2014/main" id="{0E05A107-4EC5-4BBC-9B55-CFD5223AB846}"/>
              </a:ext>
            </a:extLst>
          </p:cNvPr>
          <p:cNvSpPr txBox="1"/>
          <p:nvPr/>
        </p:nvSpPr>
        <p:spPr>
          <a:xfrm>
            <a:off x="860882" y="1999106"/>
            <a:ext cx="3180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/>
              <a:t>Ema vykoná tento program:</a:t>
            </a:r>
          </a:p>
        </p:txBody>
      </p:sp>
      <p:pic>
        <p:nvPicPr>
          <p:cNvPr id="44" name="Obrázok 43">
            <a:extLst>
              <a:ext uri="{FF2B5EF4-FFF2-40B4-BE49-F238E27FC236}">
                <a16:creationId xmlns:a16="http://schemas.microsoft.com/office/drawing/2014/main" id="{653D8AB2-970A-408A-9CB8-C032646F204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241" y="206056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E0BFA97-3691-420E-B8FB-273E27425AE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" name="Picture 4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70A694E-7CC3-478F-98C2-D7B69B92E54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EA0FDF9E-BC62-4F8D-8B76-1630335F09E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8261" y="1279287"/>
            <a:ext cx="2751561" cy="279624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Obrázok 24">
            <a:extLst>
              <a:ext uri="{FF2B5EF4-FFF2-40B4-BE49-F238E27FC236}">
                <a16:creationId xmlns:a16="http://schemas.microsoft.com/office/drawing/2014/main" id="{8928ABCA-8037-4CEC-B047-A77150C8E581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545" y="2747465"/>
            <a:ext cx="829545" cy="883312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B9988D1D-2A6C-40A2-923E-A4D8DFF9A85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7086698" y="3182748"/>
            <a:ext cx="672381" cy="708571"/>
          </a:xfrm>
          <a:prstGeom prst="rect">
            <a:avLst/>
          </a:prstGeom>
        </p:spPr>
      </p:pic>
      <p:sp>
        <p:nvSpPr>
          <p:cNvPr id="47" name="BlokTextu 39">
            <a:extLst>
              <a:ext uri="{FF2B5EF4-FFF2-40B4-BE49-F238E27FC236}">
                <a16:creationId xmlns:a16="http://schemas.microsoft.com/office/drawing/2014/main" id="{12C0E5FC-C490-4F0B-8060-C0B85A87FC49}"/>
              </a:ext>
            </a:extLst>
          </p:cNvPr>
          <p:cNvSpPr txBox="1"/>
          <p:nvPr/>
        </p:nvSpPr>
        <p:spPr>
          <a:xfrm>
            <a:off x="7805458" y="6038499"/>
            <a:ext cx="95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>
                <a:cs typeface="Arial" panose="020B0604020202020204" pitchFamily="34" charset="0"/>
              </a:rPr>
              <a:t>…             </a:t>
            </a:r>
            <a:endParaRPr lang="sk-SK" b="1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48" name="Obrázok 20">
            <a:extLst>
              <a:ext uri="{FF2B5EF4-FFF2-40B4-BE49-F238E27FC236}">
                <a16:creationId xmlns:a16="http://schemas.microsoft.com/office/drawing/2014/main" id="{25F30B29-0E8D-4238-A236-2B3CA9AC4F7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04509" y="604371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9" name="Obrázok 27">
            <a:extLst>
              <a:ext uri="{FF2B5EF4-FFF2-40B4-BE49-F238E27FC236}">
                <a16:creationId xmlns:a16="http://schemas.microsoft.com/office/drawing/2014/main" id="{4C9DA30A-A566-40D1-B6C3-053AAE9AE6B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41480" y="604371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059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sk-SK" sz="18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Robotika</a:t>
            </a:r>
            <a:r>
              <a:rPr kumimoji="0" lang="sk-SK" sz="2000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kumimoji="0" lang="sk-SK" b="1" i="0" u="none" strike="noStrike" kern="120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R4</a:t>
            </a:r>
            <a:endParaRPr lang="sk-SK" sz="2000"/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9</a:t>
            </a:fld>
            <a:endParaRPr lang="sk-SK"/>
          </a:p>
        </p:txBody>
      </p:sp>
      <p:sp>
        <p:nvSpPr>
          <p:cNvPr id="20" name="Rectangle: Rounded Corners 22">
            <a:extLst>
              <a:ext uri="{FF2B5EF4-FFF2-40B4-BE49-F238E27FC236}">
                <a16:creationId xmlns:a16="http://schemas.microsoft.com/office/drawing/2014/main" id="{47B85DE8-D2B9-41CA-830E-C9828F8DE55D}"/>
              </a:ext>
            </a:extLst>
          </p:cNvPr>
          <p:cNvSpPr/>
          <p:nvPr/>
        </p:nvSpPr>
        <p:spPr>
          <a:xfrm>
            <a:off x="284399" y="950574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1" name="TextBox 23">
            <a:extLst>
              <a:ext uri="{FF2B5EF4-FFF2-40B4-BE49-F238E27FC236}">
                <a16:creationId xmlns:a16="http://schemas.microsoft.com/office/drawing/2014/main" id="{A3696ED0-86DB-4736-93D6-3E6A69F954EE}"/>
              </a:ext>
            </a:extLst>
          </p:cNvPr>
          <p:cNvSpPr txBox="1"/>
          <p:nvPr/>
        </p:nvSpPr>
        <p:spPr>
          <a:xfrm>
            <a:off x="468000" y="1188000"/>
            <a:ext cx="3909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b="1">
                <a:solidFill>
                  <a:srgbClr val="441D61"/>
                </a:solidFill>
              </a:rPr>
              <a:t>Nájdi chybu</a:t>
            </a:r>
            <a:r>
              <a:rPr lang="sk-SK" sz="2000">
                <a:solidFill>
                  <a:srgbClr val="441D61"/>
                </a:solidFill>
              </a:rPr>
              <a:t> v programe a </a:t>
            </a:r>
            <a:r>
              <a:rPr lang="sk-SK" sz="2000" b="1">
                <a:solidFill>
                  <a:srgbClr val="441D61"/>
                </a:solidFill>
              </a:rPr>
              <a:t>oprav</a:t>
            </a:r>
            <a:r>
              <a:rPr lang="sk-SK" sz="2000">
                <a:solidFill>
                  <a:srgbClr val="441D61"/>
                </a:solidFill>
              </a:rPr>
              <a:t> ju.</a:t>
            </a:r>
          </a:p>
        </p:txBody>
      </p:sp>
      <p:sp>
        <p:nvSpPr>
          <p:cNvPr id="29" name="TextBox 23">
            <a:extLst>
              <a:ext uri="{FF2B5EF4-FFF2-40B4-BE49-F238E27FC236}">
                <a16:creationId xmlns:a16="http://schemas.microsoft.com/office/drawing/2014/main" id="{75548EB8-D29E-4D5F-80B0-774E897AA658}"/>
              </a:ext>
            </a:extLst>
          </p:cNvPr>
          <p:cNvSpPr txBox="1"/>
          <p:nvPr/>
        </p:nvSpPr>
        <p:spPr>
          <a:xfrm>
            <a:off x="860399" y="1998000"/>
            <a:ext cx="4189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Ema začína </a:t>
            </a:r>
            <a:r>
              <a:rPr lang="sk-SK" b="1" dirty="0"/>
              <a:t>na A2</a:t>
            </a:r>
            <a:r>
              <a:rPr lang="sk-SK" dirty="0"/>
              <a:t>, </a:t>
            </a:r>
            <a:r>
              <a:rPr lang="sk-SK" b="1" dirty="0"/>
              <a:t>smerom k A1</a:t>
            </a:r>
            <a:r>
              <a:rPr lang="sk-SK" dirty="0"/>
              <a:t>.</a:t>
            </a:r>
            <a:br>
              <a:rPr lang="en-US" dirty="0"/>
            </a:br>
            <a:r>
              <a:rPr lang="sk-SK" dirty="0"/>
              <a:t>Týmto programom má prísť </a:t>
            </a:r>
            <a:r>
              <a:rPr lang="sk-SK" b="1" dirty="0"/>
              <a:t>na B2</a:t>
            </a:r>
            <a:r>
              <a:rPr lang="sk-SK" dirty="0"/>
              <a:t> a má byť </a:t>
            </a:r>
            <a:r>
              <a:rPr lang="sk-SK" b="1" dirty="0"/>
              <a:t>otočená k B3</a:t>
            </a:r>
            <a:r>
              <a:rPr lang="sk-SK" dirty="0"/>
              <a:t>.</a:t>
            </a:r>
          </a:p>
        </p:txBody>
      </p:sp>
      <p:sp>
        <p:nvSpPr>
          <p:cNvPr id="31" name="TextBox 23">
            <a:extLst>
              <a:ext uri="{FF2B5EF4-FFF2-40B4-BE49-F238E27FC236}">
                <a16:creationId xmlns:a16="http://schemas.microsoft.com/office/drawing/2014/main" id="{2C24DB70-FD96-45FD-B0EF-318FEA2D13AE}"/>
              </a:ext>
            </a:extLst>
          </p:cNvPr>
          <p:cNvSpPr txBox="1"/>
          <p:nvPr/>
        </p:nvSpPr>
        <p:spPr>
          <a:xfrm>
            <a:off x="1507199" y="3512820"/>
            <a:ext cx="4079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/>
              <a:t>Oprav program </a:t>
            </a:r>
            <a:r>
              <a:rPr lang="sk-SK" dirty="0"/>
              <a:t>a </a:t>
            </a:r>
            <a:r>
              <a:rPr lang="sk-SK" b="1" dirty="0"/>
              <a:t>nakresli cestu</a:t>
            </a:r>
            <a:r>
              <a:rPr lang="sk-SK" dirty="0"/>
              <a:t>:</a:t>
            </a:r>
          </a:p>
        </p:txBody>
      </p:sp>
      <p:grpSp>
        <p:nvGrpSpPr>
          <p:cNvPr id="12" name="Skupina 11">
            <a:extLst>
              <a:ext uri="{FF2B5EF4-FFF2-40B4-BE49-F238E27FC236}">
                <a16:creationId xmlns:a16="http://schemas.microsoft.com/office/drawing/2014/main" id="{40580B25-B385-4036-AE55-4A1474BAEEB6}"/>
              </a:ext>
            </a:extLst>
          </p:cNvPr>
          <p:cNvGrpSpPr/>
          <p:nvPr/>
        </p:nvGrpSpPr>
        <p:grpSpPr>
          <a:xfrm>
            <a:off x="1553975" y="4079532"/>
            <a:ext cx="3805224" cy="1224000"/>
            <a:chOff x="1062580" y="3374436"/>
            <a:chExt cx="3805224" cy="1224000"/>
          </a:xfrm>
        </p:grpSpPr>
        <p:pic>
          <p:nvPicPr>
            <p:cNvPr id="32" name="Obrázok 31">
              <a:extLst>
                <a:ext uri="{FF2B5EF4-FFF2-40B4-BE49-F238E27FC236}">
                  <a16:creationId xmlns:a16="http://schemas.microsoft.com/office/drawing/2014/main" id="{42324EBD-40E6-4B71-94B9-0511EE2A8F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05007" y="3374436"/>
              <a:ext cx="612000" cy="612000"/>
            </a:xfrm>
            <a:prstGeom prst="rect">
              <a:avLst/>
            </a:prstGeom>
          </p:spPr>
        </p:pic>
        <p:pic>
          <p:nvPicPr>
            <p:cNvPr id="33" name="Obrázok 32">
              <a:extLst>
                <a:ext uri="{FF2B5EF4-FFF2-40B4-BE49-F238E27FC236}">
                  <a16:creationId xmlns:a16="http://schemas.microsoft.com/office/drawing/2014/main" id="{D4007A4C-C1EF-4FD1-9553-EEAEBAAFD7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5029" y="3374436"/>
              <a:ext cx="618443" cy="612000"/>
            </a:xfrm>
            <a:prstGeom prst="rect">
              <a:avLst/>
            </a:prstGeom>
          </p:spPr>
        </p:pic>
        <p:pic>
          <p:nvPicPr>
            <p:cNvPr id="34" name="Obrázok 33">
              <a:extLst>
                <a:ext uri="{FF2B5EF4-FFF2-40B4-BE49-F238E27FC236}">
                  <a16:creationId xmlns:a16="http://schemas.microsoft.com/office/drawing/2014/main" id="{16398998-FBA8-493F-8796-D1B834A789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2580" y="3374436"/>
              <a:ext cx="618443" cy="612000"/>
            </a:xfrm>
            <a:prstGeom prst="rect">
              <a:avLst/>
            </a:prstGeom>
          </p:spPr>
        </p:pic>
        <p:pic>
          <p:nvPicPr>
            <p:cNvPr id="35" name="Obrázok 34">
              <a:extLst>
                <a:ext uri="{FF2B5EF4-FFF2-40B4-BE49-F238E27FC236}">
                  <a16:creationId xmlns:a16="http://schemas.microsoft.com/office/drawing/2014/main" id="{3FD1A82A-82E5-4D6E-9050-4FA78A295C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387478" y="3374436"/>
              <a:ext cx="612000" cy="612000"/>
            </a:xfrm>
            <a:prstGeom prst="rect">
              <a:avLst/>
            </a:prstGeom>
          </p:spPr>
        </p:pic>
        <p:pic>
          <p:nvPicPr>
            <p:cNvPr id="36" name="Obrázok 35">
              <a:extLst>
                <a:ext uri="{FF2B5EF4-FFF2-40B4-BE49-F238E27FC236}">
                  <a16:creationId xmlns:a16="http://schemas.microsoft.com/office/drawing/2014/main" id="{4E689C66-ED13-4C68-9922-41F70CC46BD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3021" y="3374436"/>
              <a:ext cx="618443" cy="612000"/>
            </a:xfrm>
            <a:prstGeom prst="rect">
              <a:avLst/>
            </a:prstGeom>
          </p:spPr>
        </p:pic>
        <p:cxnSp>
          <p:nvCxnSpPr>
            <p:cNvPr id="37" name="Rovná spojnica 36">
              <a:extLst>
                <a:ext uri="{FF2B5EF4-FFF2-40B4-BE49-F238E27FC236}">
                  <a16:creationId xmlns:a16="http://schemas.microsoft.com/office/drawing/2014/main" id="{47758034-EBCD-4CC8-BC38-941533660A3E}"/>
                </a:ext>
              </a:extLst>
            </p:cNvPr>
            <p:cNvCxnSpPr/>
            <p:nvPr/>
          </p:nvCxnSpPr>
          <p:spPr>
            <a:xfrm flipV="1">
              <a:off x="3661464" y="3374436"/>
              <a:ext cx="726749" cy="61200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blúk 37">
              <a:extLst>
                <a:ext uri="{FF2B5EF4-FFF2-40B4-BE49-F238E27FC236}">
                  <a16:creationId xmlns:a16="http://schemas.microsoft.com/office/drawing/2014/main" id="{1C485D2E-9107-4135-ABAB-BDDB36B6EE95}"/>
                </a:ext>
              </a:extLst>
            </p:cNvPr>
            <p:cNvSpPr/>
            <p:nvPr/>
          </p:nvSpPr>
          <p:spPr>
            <a:xfrm>
              <a:off x="4020823" y="3631143"/>
              <a:ext cx="537759" cy="778832"/>
            </a:xfrm>
            <a:prstGeom prst="arc">
              <a:avLst/>
            </a:prstGeom>
            <a:ln w="76200">
              <a:solidFill>
                <a:srgbClr val="C00000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k-SK"/>
            </a:p>
          </p:txBody>
        </p:sp>
        <p:pic>
          <p:nvPicPr>
            <p:cNvPr id="39" name="Obrázok 38">
              <a:extLst>
                <a:ext uri="{FF2B5EF4-FFF2-40B4-BE49-F238E27FC236}">
                  <a16:creationId xmlns:a16="http://schemas.microsoft.com/office/drawing/2014/main" id="{CC7AB59A-9C19-4743-ACA9-1AC787A3F8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49361" y="3986436"/>
              <a:ext cx="618443" cy="612000"/>
            </a:xfrm>
            <a:prstGeom prst="rect">
              <a:avLst/>
            </a:prstGeom>
          </p:spPr>
        </p:pic>
      </p:grpSp>
      <p:pic>
        <p:nvPicPr>
          <p:cNvPr id="23" name="Picture 2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9EC52DC-F9D2-466F-BBBD-E5B61BF99F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627310C-5E94-4D6E-9805-F8EA14B82C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4E8C374-9294-4E78-BD6E-B32B995DFF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68261" y="1279287"/>
            <a:ext cx="2751561" cy="2796249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Obrázok 25">
            <a:extLst>
              <a:ext uri="{FF2B5EF4-FFF2-40B4-BE49-F238E27FC236}">
                <a16:creationId xmlns:a16="http://schemas.microsoft.com/office/drawing/2014/main" id="{5AC92EB6-4CA9-4FA9-B4CB-A542ADD7AA4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090" y="2864883"/>
            <a:ext cx="880111" cy="819151"/>
          </a:xfrm>
          <a:prstGeom prst="rect">
            <a:avLst/>
          </a:prstGeom>
        </p:spPr>
      </p:pic>
      <p:pic>
        <p:nvPicPr>
          <p:cNvPr id="27" name="Obrázok 26">
            <a:extLst>
              <a:ext uri="{FF2B5EF4-FFF2-40B4-BE49-F238E27FC236}">
                <a16:creationId xmlns:a16="http://schemas.microsoft.com/office/drawing/2014/main" id="{7F2E5D28-CE3D-44C2-B283-F157163AF52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9075" y="2434916"/>
            <a:ext cx="672381" cy="708571"/>
          </a:xfrm>
          <a:prstGeom prst="rect">
            <a:avLst/>
          </a:prstGeom>
        </p:spPr>
      </p:pic>
      <p:pic>
        <p:nvPicPr>
          <p:cNvPr id="41" name="Obrázok 43">
            <a:extLst>
              <a:ext uri="{FF2B5EF4-FFF2-40B4-BE49-F238E27FC236}">
                <a16:creationId xmlns:a16="http://schemas.microsoft.com/office/drawing/2014/main" id="{B6F5AB6A-E8D0-4780-96F8-0170CFCBE77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7241" y="2060561"/>
            <a:ext cx="277200" cy="27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BlokTextu 39">
            <a:extLst>
              <a:ext uri="{FF2B5EF4-FFF2-40B4-BE49-F238E27FC236}">
                <a16:creationId xmlns:a16="http://schemas.microsoft.com/office/drawing/2014/main" id="{56C8F03D-2A70-40E2-98D8-972B6EE49C8A}"/>
              </a:ext>
            </a:extLst>
          </p:cNvPr>
          <p:cNvSpPr txBox="1"/>
          <p:nvPr/>
        </p:nvSpPr>
        <p:spPr>
          <a:xfrm>
            <a:off x="8403075" y="6038499"/>
            <a:ext cx="634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48529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19908</TotalTime>
  <Words>1017</Words>
  <Application>Microsoft Office PowerPoint</Application>
  <PresentationFormat>Prezentácia na obrazovke (4:3)</PresentationFormat>
  <Paragraphs>161</Paragraphs>
  <Slides>29</Slides>
  <Notes>0</Notes>
  <HiddenSlides>0</HiddenSlides>
  <MMClips>3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29</vt:i4>
      </vt:variant>
    </vt:vector>
  </HeadingPairs>
  <TitlesOfParts>
    <vt:vector size="34" baseType="lpstr">
      <vt:lpstr>Arial</vt:lpstr>
      <vt:lpstr>Calibri</vt:lpstr>
      <vt:lpstr>Calibri Light</vt:lpstr>
      <vt:lpstr>Nunito ExtraBold</vt:lpstr>
      <vt:lpstr>Office Theme</vt:lpstr>
      <vt:lpstr>Robotika ● Štvrté kroky P až U</vt:lpstr>
      <vt:lpstr>Robotika ● P1</vt:lpstr>
      <vt:lpstr>Robotika ● P2</vt:lpstr>
      <vt:lpstr>Robotika ● R</vt:lpstr>
      <vt:lpstr>Robotika ● R1 ● Iba v zošite</vt:lpstr>
      <vt:lpstr>Robotika ● R2 ● Iba v zošite</vt:lpstr>
      <vt:lpstr>Robotika ● R2 ● Iba v zošite</vt:lpstr>
      <vt:lpstr>Robotika ● R3</vt:lpstr>
      <vt:lpstr>Robotika ● R4</vt:lpstr>
      <vt:lpstr>Robotika ● R4</vt:lpstr>
      <vt:lpstr>Robotika ● S1</vt:lpstr>
      <vt:lpstr>Robotika ● S1</vt:lpstr>
      <vt:lpstr>Robotika ● S1</vt:lpstr>
      <vt:lpstr>Robotika ● S2</vt:lpstr>
      <vt:lpstr>Robotika ● S3</vt:lpstr>
      <vt:lpstr>Robotika ● S4</vt:lpstr>
      <vt:lpstr>Robotika ● S4</vt:lpstr>
      <vt:lpstr>Robotika ● S4</vt:lpstr>
      <vt:lpstr>Robotika ● T1 ● Iba v zošite </vt:lpstr>
      <vt:lpstr>Robotika ● T1 ● Iba v zošite </vt:lpstr>
      <vt:lpstr>Robotika ● T2</vt:lpstr>
      <vt:lpstr>Robotika ● T2</vt:lpstr>
      <vt:lpstr>Robotika ● T2</vt:lpstr>
      <vt:lpstr>Robotika ● T3</vt:lpstr>
      <vt:lpstr>Robotika ● T4</vt:lpstr>
      <vt:lpstr>Robotika ● T4</vt:lpstr>
      <vt:lpstr>Robotika ● U1</vt:lpstr>
      <vt:lpstr>Robotika ● U2 ● Iba v zošite </vt:lpstr>
      <vt:lpstr>Robotika ● U3 ● Iba v zošite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Dominik Hrušecký</cp:lastModifiedBy>
  <cp:revision>587</cp:revision>
  <dcterms:created xsi:type="dcterms:W3CDTF">2017-11-19T21:35:47Z</dcterms:created>
  <dcterms:modified xsi:type="dcterms:W3CDTF">2022-03-14T18:06:34Z</dcterms:modified>
</cp:coreProperties>
</file>